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9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0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1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2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3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4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5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6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7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8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9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  <p:sldMasterId id="2147483941" r:id="rId2"/>
    <p:sldMasterId id="2147483955" r:id="rId3"/>
    <p:sldMasterId id="2147483979" r:id="rId4"/>
    <p:sldMasterId id="2147484003" r:id="rId5"/>
    <p:sldMasterId id="2147484015" r:id="rId6"/>
    <p:sldMasterId id="2147484039" r:id="rId7"/>
    <p:sldMasterId id="2147484051" r:id="rId8"/>
    <p:sldMasterId id="2147484063" r:id="rId9"/>
    <p:sldMasterId id="2147484075" r:id="rId10"/>
    <p:sldMasterId id="2147484087" r:id="rId11"/>
    <p:sldMasterId id="2147484099" r:id="rId12"/>
    <p:sldMasterId id="2147484111" r:id="rId13"/>
    <p:sldMasterId id="2147484123" r:id="rId14"/>
    <p:sldMasterId id="2147484135" r:id="rId15"/>
    <p:sldMasterId id="2147484159" r:id="rId16"/>
    <p:sldMasterId id="2147484173" r:id="rId17"/>
    <p:sldMasterId id="2147484187" r:id="rId18"/>
    <p:sldMasterId id="2147484201" r:id="rId19"/>
    <p:sldMasterId id="2147484215" r:id="rId20"/>
    <p:sldMasterId id="2147484229" r:id="rId21"/>
    <p:sldMasterId id="2147484241" r:id="rId22"/>
    <p:sldMasterId id="2147484253" r:id="rId23"/>
    <p:sldMasterId id="2147484265" r:id="rId24"/>
    <p:sldMasterId id="2147484277" r:id="rId25"/>
    <p:sldMasterId id="2147484289" r:id="rId26"/>
    <p:sldMasterId id="2147484303" r:id="rId27"/>
    <p:sldMasterId id="2147484315" r:id="rId28"/>
    <p:sldMasterId id="2147484327" r:id="rId29"/>
    <p:sldMasterId id="2147484341" r:id="rId30"/>
    <p:sldMasterId id="2147484353" r:id="rId31"/>
  </p:sldMasterIdLst>
  <p:notesMasterIdLst>
    <p:notesMasterId r:id="rId99"/>
  </p:notesMasterIdLst>
  <p:sldIdLst>
    <p:sldId id="515" r:id="rId32"/>
    <p:sldId id="516" r:id="rId33"/>
    <p:sldId id="517" r:id="rId34"/>
    <p:sldId id="518" r:id="rId35"/>
    <p:sldId id="519" r:id="rId36"/>
    <p:sldId id="474" r:id="rId37"/>
    <p:sldId id="445" r:id="rId38"/>
    <p:sldId id="449" r:id="rId39"/>
    <p:sldId id="443" r:id="rId40"/>
    <p:sldId id="452" r:id="rId41"/>
    <p:sldId id="453" r:id="rId42"/>
    <p:sldId id="444" r:id="rId43"/>
    <p:sldId id="475" r:id="rId44"/>
    <p:sldId id="478" r:id="rId45"/>
    <p:sldId id="476" r:id="rId46"/>
    <p:sldId id="477" r:id="rId47"/>
    <p:sldId id="507" r:id="rId48"/>
    <p:sldId id="508" r:id="rId49"/>
    <p:sldId id="509" r:id="rId50"/>
    <p:sldId id="510" r:id="rId51"/>
    <p:sldId id="513" r:id="rId52"/>
    <p:sldId id="448" r:id="rId53"/>
    <p:sldId id="446" r:id="rId54"/>
    <p:sldId id="454" r:id="rId55"/>
    <p:sldId id="456" r:id="rId56"/>
    <p:sldId id="457" r:id="rId57"/>
    <p:sldId id="473" r:id="rId58"/>
    <p:sldId id="458" r:id="rId59"/>
    <p:sldId id="459" r:id="rId60"/>
    <p:sldId id="460" r:id="rId61"/>
    <p:sldId id="480" r:id="rId62"/>
    <p:sldId id="500" r:id="rId63"/>
    <p:sldId id="501" r:id="rId64"/>
    <p:sldId id="502" r:id="rId65"/>
    <p:sldId id="503" r:id="rId66"/>
    <p:sldId id="504" r:id="rId67"/>
    <p:sldId id="505" r:id="rId68"/>
    <p:sldId id="481" r:id="rId69"/>
    <p:sldId id="482" r:id="rId70"/>
    <p:sldId id="483" r:id="rId71"/>
    <p:sldId id="484" r:id="rId72"/>
    <p:sldId id="485" r:id="rId73"/>
    <p:sldId id="487" r:id="rId74"/>
    <p:sldId id="488" r:id="rId75"/>
    <p:sldId id="489" r:id="rId76"/>
    <p:sldId id="490" r:id="rId77"/>
    <p:sldId id="491" r:id="rId78"/>
    <p:sldId id="492" r:id="rId79"/>
    <p:sldId id="493" r:id="rId80"/>
    <p:sldId id="494" r:id="rId81"/>
    <p:sldId id="495" r:id="rId82"/>
    <p:sldId id="496" r:id="rId83"/>
    <p:sldId id="497" r:id="rId84"/>
    <p:sldId id="498" r:id="rId85"/>
    <p:sldId id="499" r:id="rId86"/>
    <p:sldId id="462" r:id="rId87"/>
    <p:sldId id="463" r:id="rId88"/>
    <p:sldId id="464" r:id="rId89"/>
    <p:sldId id="467" r:id="rId90"/>
    <p:sldId id="468" r:id="rId91"/>
    <p:sldId id="469" r:id="rId92"/>
    <p:sldId id="470" r:id="rId93"/>
    <p:sldId id="471" r:id="rId94"/>
    <p:sldId id="472" r:id="rId95"/>
    <p:sldId id="520" r:id="rId96"/>
    <p:sldId id="521" r:id="rId97"/>
    <p:sldId id="438" r:id="rId98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000"/>
    <a:srgbClr val="DFA64B"/>
    <a:srgbClr val="A54C18"/>
    <a:srgbClr val="FFDC58"/>
    <a:srgbClr val="FFC0FC"/>
    <a:srgbClr val="FF9D20"/>
    <a:srgbClr val="FF936B"/>
    <a:srgbClr val="A12C47"/>
    <a:srgbClr val="0000C9"/>
    <a:srgbClr val="A13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808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" Target="slides/slide1.xml"/><Relationship Id="rId33" Type="http://schemas.openxmlformats.org/officeDocument/2006/relationships/slide" Target="slides/slide2.xml"/><Relationship Id="rId34" Type="http://schemas.openxmlformats.org/officeDocument/2006/relationships/slide" Target="slides/slide3.xml"/><Relationship Id="rId35" Type="http://schemas.openxmlformats.org/officeDocument/2006/relationships/slide" Target="slides/slide4.xml"/><Relationship Id="rId36" Type="http://schemas.openxmlformats.org/officeDocument/2006/relationships/slide" Target="slides/slide5.xml"/><Relationship Id="rId37" Type="http://schemas.openxmlformats.org/officeDocument/2006/relationships/slide" Target="slides/slide6.xml"/><Relationship Id="rId38" Type="http://schemas.openxmlformats.org/officeDocument/2006/relationships/slide" Target="slides/slide7.xml"/><Relationship Id="rId39" Type="http://schemas.openxmlformats.org/officeDocument/2006/relationships/slide" Target="slides/slide8.xml"/><Relationship Id="rId50" Type="http://schemas.openxmlformats.org/officeDocument/2006/relationships/slide" Target="slides/slide19.xml"/><Relationship Id="rId51" Type="http://schemas.openxmlformats.org/officeDocument/2006/relationships/slide" Target="slides/slide20.xml"/><Relationship Id="rId52" Type="http://schemas.openxmlformats.org/officeDocument/2006/relationships/slide" Target="slides/slide21.xml"/><Relationship Id="rId53" Type="http://schemas.openxmlformats.org/officeDocument/2006/relationships/slide" Target="slides/slide22.xml"/><Relationship Id="rId54" Type="http://schemas.openxmlformats.org/officeDocument/2006/relationships/slide" Target="slides/slide23.xml"/><Relationship Id="rId55" Type="http://schemas.openxmlformats.org/officeDocument/2006/relationships/slide" Target="slides/slide24.xml"/><Relationship Id="rId56" Type="http://schemas.openxmlformats.org/officeDocument/2006/relationships/slide" Target="slides/slide25.xml"/><Relationship Id="rId57" Type="http://schemas.openxmlformats.org/officeDocument/2006/relationships/slide" Target="slides/slide26.xml"/><Relationship Id="rId58" Type="http://schemas.openxmlformats.org/officeDocument/2006/relationships/slide" Target="slides/slide27.xml"/><Relationship Id="rId59" Type="http://schemas.openxmlformats.org/officeDocument/2006/relationships/slide" Target="slides/slide28.xml"/><Relationship Id="rId70" Type="http://schemas.openxmlformats.org/officeDocument/2006/relationships/slide" Target="slides/slide39.xml"/><Relationship Id="rId71" Type="http://schemas.openxmlformats.org/officeDocument/2006/relationships/slide" Target="slides/slide40.xml"/><Relationship Id="rId72" Type="http://schemas.openxmlformats.org/officeDocument/2006/relationships/slide" Target="slides/slide41.xml"/><Relationship Id="rId73" Type="http://schemas.openxmlformats.org/officeDocument/2006/relationships/slide" Target="slides/slide42.xml"/><Relationship Id="rId74" Type="http://schemas.openxmlformats.org/officeDocument/2006/relationships/slide" Target="slides/slide43.xml"/><Relationship Id="rId75" Type="http://schemas.openxmlformats.org/officeDocument/2006/relationships/slide" Target="slides/slide44.xml"/><Relationship Id="rId76" Type="http://schemas.openxmlformats.org/officeDocument/2006/relationships/slide" Target="slides/slide45.xml"/><Relationship Id="rId77" Type="http://schemas.openxmlformats.org/officeDocument/2006/relationships/slide" Target="slides/slide46.xml"/><Relationship Id="rId78" Type="http://schemas.openxmlformats.org/officeDocument/2006/relationships/slide" Target="slides/slide47.xml"/><Relationship Id="rId79" Type="http://schemas.openxmlformats.org/officeDocument/2006/relationships/slide" Target="slides/slide48.xml"/><Relationship Id="rId90" Type="http://schemas.openxmlformats.org/officeDocument/2006/relationships/slide" Target="slides/slide59.xml"/><Relationship Id="rId91" Type="http://schemas.openxmlformats.org/officeDocument/2006/relationships/slide" Target="slides/slide60.xml"/><Relationship Id="rId92" Type="http://schemas.openxmlformats.org/officeDocument/2006/relationships/slide" Target="slides/slide61.xml"/><Relationship Id="rId93" Type="http://schemas.openxmlformats.org/officeDocument/2006/relationships/slide" Target="slides/slide62.xml"/><Relationship Id="rId94" Type="http://schemas.openxmlformats.org/officeDocument/2006/relationships/slide" Target="slides/slide63.xml"/><Relationship Id="rId95" Type="http://schemas.openxmlformats.org/officeDocument/2006/relationships/slide" Target="slides/slide64.xml"/><Relationship Id="rId96" Type="http://schemas.openxmlformats.org/officeDocument/2006/relationships/slide" Target="slides/slide65.xml"/><Relationship Id="rId97" Type="http://schemas.openxmlformats.org/officeDocument/2006/relationships/slide" Target="slides/slide66.xml"/><Relationship Id="rId98" Type="http://schemas.openxmlformats.org/officeDocument/2006/relationships/slide" Target="slides/slide67.xml"/><Relationship Id="rId99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9.xml"/><Relationship Id="rId41" Type="http://schemas.openxmlformats.org/officeDocument/2006/relationships/slide" Target="slides/slide10.xml"/><Relationship Id="rId42" Type="http://schemas.openxmlformats.org/officeDocument/2006/relationships/slide" Target="slides/slide11.xml"/><Relationship Id="rId43" Type="http://schemas.openxmlformats.org/officeDocument/2006/relationships/slide" Target="slides/slide12.xml"/><Relationship Id="rId44" Type="http://schemas.openxmlformats.org/officeDocument/2006/relationships/slide" Target="slides/slide13.xml"/><Relationship Id="rId45" Type="http://schemas.openxmlformats.org/officeDocument/2006/relationships/slide" Target="slides/slide14.xml"/><Relationship Id="rId46" Type="http://schemas.openxmlformats.org/officeDocument/2006/relationships/slide" Target="slides/slide15.xml"/><Relationship Id="rId47" Type="http://schemas.openxmlformats.org/officeDocument/2006/relationships/slide" Target="slides/slide16.xml"/><Relationship Id="rId48" Type="http://schemas.openxmlformats.org/officeDocument/2006/relationships/slide" Target="slides/slide17.xml"/><Relationship Id="rId49" Type="http://schemas.openxmlformats.org/officeDocument/2006/relationships/slide" Target="slides/slide18.xml"/><Relationship Id="rId60" Type="http://schemas.openxmlformats.org/officeDocument/2006/relationships/slide" Target="slides/slide29.xml"/><Relationship Id="rId61" Type="http://schemas.openxmlformats.org/officeDocument/2006/relationships/slide" Target="slides/slide30.xml"/><Relationship Id="rId62" Type="http://schemas.openxmlformats.org/officeDocument/2006/relationships/slide" Target="slides/slide31.xml"/><Relationship Id="rId63" Type="http://schemas.openxmlformats.org/officeDocument/2006/relationships/slide" Target="slides/slide32.xml"/><Relationship Id="rId64" Type="http://schemas.openxmlformats.org/officeDocument/2006/relationships/slide" Target="slides/slide33.xml"/><Relationship Id="rId65" Type="http://schemas.openxmlformats.org/officeDocument/2006/relationships/slide" Target="slides/slide34.xml"/><Relationship Id="rId66" Type="http://schemas.openxmlformats.org/officeDocument/2006/relationships/slide" Target="slides/slide35.xml"/><Relationship Id="rId67" Type="http://schemas.openxmlformats.org/officeDocument/2006/relationships/slide" Target="slides/slide36.xml"/><Relationship Id="rId68" Type="http://schemas.openxmlformats.org/officeDocument/2006/relationships/slide" Target="slides/slide37.xml"/><Relationship Id="rId69" Type="http://schemas.openxmlformats.org/officeDocument/2006/relationships/slide" Target="slides/slide3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49.xml"/><Relationship Id="rId81" Type="http://schemas.openxmlformats.org/officeDocument/2006/relationships/slide" Target="slides/slide50.xml"/><Relationship Id="rId82" Type="http://schemas.openxmlformats.org/officeDocument/2006/relationships/slide" Target="slides/slide51.xml"/><Relationship Id="rId83" Type="http://schemas.openxmlformats.org/officeDocument/2006/relationships/slide" Target="slides/slide52.xml"/><Relationship Id="rId84" Type="http://schemas.openxmlformats.org/officeDocument/2006/relationships/slide" Target="slides/slide53.xml"/><Relationship Id="rId85" Type="http://schemas.openxmlformats.org/officeDocument/2006/relationships/slide" Target="slides/slide54.xml"/><Relationship Id="rId86" Type="http://schemas.openxmlformats.org/officeDocument/2006/relationships/slide" Target="slides/slide55.xml"/><Relationship Id="rId87" Type="http://schemas.openxmlformats.org/officeDocument/2006/relationships/slide" Target="slides/slide56.xml"/><Relationship Id="rId88" Type="http://schemas.openxmlformats.org/officeDocument/2006/relationships/slide" Target="slides/slide57.xml"/><Relationship Id="rId8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book:Desktop:&#1089;&#1088;&#1086;&#1095;&#1085;&#1086;:&#1096;&#1082;&#1086;&#1083;&#1072;%201240%20:&#1086;&#1073;&#1097;&#1080;&#1081;%20&#1072;&#1085;&#1072;&#1083;&#1080;&#1079;%20&#1072;&#1085;&#1082;&#1077;&#1090;%20&#1089;&#1072;&#1084;&#1086;&#1086;&#1094;&#1077;&#1085;&#1082;&#1080;%20&#1080;&#1102;&#1085;&#1100;%20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  <c:spPr>
              <a:pattFill prst="dkUpDiag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pattFill prst="dkUpDiag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cat>
            <c:strRef>
              <c:f>Лист1!$F$6:$F$9</c:f>
              <c:strCache>
                <c:ptCount val="4"/>
                <c:pt idx="0">
                  <c:v>2. Принцип демократизации и гуманизации управления</c:v>
                </c:pt>
                <c:pt idx="1">
                  <c:v>3. Принцип оптимального сочетания централизации и децентрализации</c:v>
                </c:pt>
                <c:pt idx="2">
                  <c:v>1. Принцип системности и целостности в управлении</c:v>
                </c:pt>
                <c:pt idx="3">
                  <c:v>4. Принцип научности управления</c:v>
                </c:pt>
              </c:strCache>
            </c:strRef>
          </c:cat>
          <c:val>
            <c:numRef>
              <c:f>Лист1!$G$6:$G$9</c:f>
              <c:numCache>
                <c:formatCode>0.00%</c:formatCode>
                <c:ptCount val="4"/>
                <c:pt idx="0">
                  <c:v>0.72</c:v>
                </c:pt>
                <c:pt idx="1">
                  <c:v>0.64</c:v>
                </c:pt>
                <c:pt idx="2">
                  <c:v>0.542</c:v>
                </c:pt>
                <c:pt idx="3" formatCode="0%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8856408"/>
        <c:axId val="2138864856"/>
      </c:barChart>
      <c:catAx>
        <c:axId val="2138856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38864856"/>
        <c:crosses val="autoZero"/>
        <c:auto val="1"/>
        <c:lblAlgn val="ctr"/>
        <c:lblOffset val="100"/>
        <c:noMultiLvlLbl val="0"/>
      </c:catAx>
      <c:valAx>
        <c:axId val="213886485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13885640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Лист1!$G$16</c:f>
              <c:strCache>
                <c:ptCount val="1"/>
                <c:pt idx="0">
                  <c:v>уровень реализации в %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gCheck">
                <a:fgClr>
                  <a:schemeClr val="accent6">
                    <a:lumMod val="75000"/>
                  </a:schemeClr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pattFill prst="lgCheck">
                <a:fgClr>
                  <a:schemeClr val="accent6">
                    <a:lumMod val="75000"/>
                  </a:schemeClr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cat>
            <c:strRef>
              <c:f>Лист1!$F$17:$F$21</c:f>
              <c:strCache>
                <c:ptCount val="5"/>
                <c:pt idx="0">
                  <c:v>2. Информационно-аналитическая функция</c:v>
                </c:pt>
                <c:pt idx="1">
                  <c:v>5. Планово-прогностическая</c:v>
                </c:pt>
                <c:pt idx="2">
                  <c:v>3. Контрольно- диагностическая функция</c:v>
                </c:pt>
                <c:pt idx="3">
                  <c:v>4. Организационно-исполнительская</c:v>
                </c:pt>
                <c:pt idx="4">
                  <c:v>1. Мотивационно-целевая функция</c:v>
                </c:pt>
              </c:strCache>
            </c:strRef>
          </c:cat>
          <c:val>
            <c:numRef>
              <c:f>Лист1!$G$17:$G$21</c:f>
              <c:numCache>
                <c:formatCode>0%</c:formatCode>
                <c:ptCount val="5"/>
                <c:pt idx="0">
                  <c:v>0.57</c:v>
                </c:pt>
                <c:pt idx="1">
                  <c:v>0.59</c:v>
                </c:pt>
                <c:pt idx="2">
                  <c:v>0.61</c:v>
                </c:pt>
                <c:pt idx="3">
                  <c:v>0.61</c:v>
                </c:pt>
                <c:pt idx="4">
                  <c:v>0.64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8973176"/>
        <c:axId val="2138976184"/>
      </c:barChart>
      <c:catAx>
        <c:axId val="213897317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 rot="0"/>
          <a:lstStyle/>
          <a:p>
            <a:pPr>
              <a:defRPr sz="2400"/>
            </a:pPr>
            <a:endParaRPr lang="ru-RU"/>
          </a:p>
        </c:txPr>
        <c:crossAx val="2138976184"/>
        <c:crosses val="autoZero"/>
        <c:auto val="1"/>
        <c:lblAlgn val="ctr"/>
        <c:lblOffset val="100"/>
        <c:noMultiLvlLbl val="0"/>
      </c:catAx>
      <c:valAx>
        <c:axId val="213897618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13897317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'общий по ресурсам и функциям'!$K$5:$K$9</c:f>
              <c:strCache>
                <c:ptCount val="5"/>
                <c:pt idx="0">
                  <c:v>система оценивания </c:v>
                </c:pt>
                <c:pt idx="1">
                  <c:v>внеурочная деятельность </c:v>
                </c:pt>
                <c:pt idx="2">
                  <c:v>педагогическое взаимодействие </c:v>
                </c:pt>
                <c:pt idx="3">
                  <c:v>урок как социальный проект </c:v>
                </c:pt>
                <c:pt idx="4">
                  <c:v>оснащение кабинета </c:v>
                </c:pt>
              </c:strCache>
            </c:strRef>
          </c:cat>
          <c:val>
            <c:numRef>
              <c:f>'общий по ресурсам и функциям'!$L$5:$L$9</c:f>
              <c:numCache>
                <c:formatCode>General</c:formatCode>
                <c:ptCount val="5"/>
                <c:pt idx="0">
                  <c:v>1.7</c:v>
                </c:pt>
                <c:pt idx="1">
                  <c:v>1.7</c:v>
                </c:pt>
                <c:pt idx="2">
                  <c:v>1.5</c:v>
                </c:pt>
                <c:pt idx="3">
                  <c:v>1.4</c:v>
                </c:pt>
                <c:pt idx="4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7055480"/>
        <c:axId val="2147058424"/>
      </c:barChart>
      <c:catAx>
        <c:axId val="2147055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 i="0"/>
            </a:pPr>
            <a:endParaRPr lang="ru-RU"/>
          </a:p>
        </c:txPr>
        <c:crossAx val="2147058424"/>
        <c:crosses val="autoZero"/>
        <c:auto val="1"/>
        <c:lblAlgn val="ctr"/>
        <c:lblOffset val="100"/>
        <c:noMultiLvlLbl val="0"/>
      </c:catAx>
      <c:valAx>
        <c:axId val="2147058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7055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image" Target="../media/image56.png"/><Relationship Id="rId2" Type="http://schemas.openxmlformats.org/officeDocument/2006/relationships/image" Target="../media/image5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image" Target="../media/image56.png"/><Relationship Id="rId2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7092A6-445B-1146-9B06-5E6F28C5F1E4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8CAB43-FD68-4C47-86F8-E5619B392D69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C95000"/>
              </a:solidFill>
            </a:rPr>
            <a:t>Продолжительная и быстротекущая изменчивость </a:t>
          </a:r>
          <a:r>
            <a:rPr lang="ru-RU" sz="2400" b="1" dirty="0" smtClean="0">
              <a:solidFill>
                <a:srgbClr val="000090"/>
              </a:solidFill>
            </a:rPr>
            <a:t>также нарушает адаптивные механизмы, не позволяя закрепить результаты развития </a:t>
          </a:r>
        </a:p>
        <a:p>
          <a:r>
            <a:rPr lang="ru-RU" sz="2400" b="1" dirty="0" smtClean="0">
              <a:solidFill>
                <a:srgbClr val="000090"/>
              </a:solidFill>
            </a:rPr>
            <a:t>Это приводит к </a:t>
          </a:r>
          <a:r>
            <a:rPr lang="ru-RU" sz="2400" b="1" u="sng" dirty="0" smtClean="0">
              <a:solidFill>
                <a:srgbClr val="000090"/>
              </a:solidFill>
            </a:rPr>
            <a:t>нарушению функциональных связей </a:t>
          </a:r>
          <a:r>
            <a:rPr lang="ru-RU" sz="2400" b="1" dirty="0" smtClean="0">
              <a:solidFill>
                <a:srgbClr val="000090"/>
              </a:solidFill>
            </a:rPr>
            <a:t>между ее собственными структурными элементами</a:t>
          </a:r>
          <a:endParaRPr lang="ru-RU" sz="2400" dirty="0"/>
        </a:p>
      </dgm:t>
    </dgm:pt>
    <dgm:pt modelId="{4F5A2EC2-0FA9-6148-A389-80B995652206}" type="parTrans" cxnId="{338E0924-530A-3B4E-B853-9463C667F98F}">
      <dgm:prSet/>
      <dgm:spPr/>
      <dgm:t>
        <a:bodyPr/>
        <a:lstStyle/>
        <a:p>
          <a:endParaRPr lang="ru-RU"/>
        </a:p>
      </dgm:t>
    </dgm:pt>
    <dgm:pt modelId="{441729C7-BD8F-C347-8E39-AF7301D653FC}" type="sibTrans" cxnId="{338E0924-530A-3B4E-B853-9463C667F98F}">
      <dgm:prSet/>
      <dgm:spPr/>
      <dgm:t>
        <a:bodyPr/>
        <a:lstStyle/>
        <a:p>
          <a:endParaRPr lang="ru-RU"/>
        </a:p>
      </dgm:t>
    </dgm:pt>
    <dgm:pt modelId="{42A51DE6-0E32-154E-ABA0-6511A105DBBB}">
      <dgm:prSet custT="1"/>
      <dgm:spPr>
        <a:solidFill>
          <a:srgbClr val="C0FCFF"/>
        </a:solidFill>
      </dgm:spPr>
      <dgm:t>
        <a:bodyPr/>
        <a:lstStyle/>
        <a:p>
          <a:r>
            <a:rPr lang="ru-RU" sz="2400" b="1" dirty="0" smtClean="0">
              <a:solidFill>
                <a:srgbClr val="800000"/>
              </a:solidFill>
            </a:rPr>
            <a:t>Тенденция к </a:t>
          </a:r>
          <a:r>
            <a:rPr lang="ru-RU" sz="2400" b="1" dirty="0" smtClean="0">
              <a:solidFill>
                <a:srgbClr val="C95000"/>
              </a:solidFill>
            </a:rPr>
            <a:t>одностороннему сохранению устойчивости </a:t>
          </a:r>
          <a:r>
            <a:rPr lang="ru-RU" sz="2400" b="1" dirty="0" smtClean="0">
              <a:solidFill>
                <a:srgbClr val="800000"/>
              </a:solidFill>
            </a:rPr>
            <a:t>приводит к подавлению инноваций. </a:t>
          </a:r>
        </a:p>
        <a:p>
          <a:r>
            <a:rPr lang="ru-RU" sz="2400" b="1" dirty="0" smtClean="0">
              <a:solidFill>
                <a:srgbClr val="800000"/>
              </a:solidFill>
            </a:rPr>
            <a:t>Система </a:t>
          </a:r>
          <a:r>
            <a:rPr lang="ru-RU" sz="2400" b="1" u="sng" dirty="0" smtClean="0">
              <a:solidFill>
                <a:srgbClr val="800000"/>
              </a:solidFill>
            </a:rPr>
            <a:t>утрачивает адаптивные свойства</a:t>
          </a:r>
          <a:r>
            <a:rPr lang="ru-RU" sz="2400" b="1" dirty="0" smtClean="0">
              <a:solidFill>
                <a:srgbClr val="800000"/>
              </a:solidFill>
            </a:rPr>
            <a:t>, неизбежно приходит к состоянию застоя и деградации</a:t>
          </a:r>
          <a:endParaRPr lang="ru-RU" sz="2400" b="1" dirty="0">
            <a:solidFill>
              <a:srgbClr val="800000"/>
            </a:solidFill>
          </a:endParaRPr>
        </a:p>
      </dgm:t>
    </dgm:pt>
    <dgm:pt modelId="{A794285C-95AA-504C-A82F-D92F2865E893}" type="parTrans" cxnId="{BAE6EB02-F23A-8A4E-9E2F-7D0C3D55BBE2}">
      <dgm:prSet/>
      <dgm:spPr/>
      <dgm:t>
        <a:bodyPr/>
        <a:lstStyle/>
        <a:p>
          <a:endParaRPr lang="ru-RU"/>
        </a:p>
      </dgm:t>
    </dgm:pt>
    <dgm:pt modelId="{B797E81C-4246-4742-8798-409AA4E0F649}" type="sibTrans" cxnId="{BAE6EB02-F23A-8A4E-9E2F-7D0C3D55BBE2}">
      <dgm:prSet/>
      <dgm:spPr/>
      <dgm:t>
        <a:bodyPr/>
        <a:lstStyle/>
        <a:p>
          <a:endParaRPr lang="ru-RU"/>
        </a:p>
      </dgm:t>
    </dgm:pt>
    <dgm:pt modelId="{AE9AD11C-D4BE-0D40-928A-78B00A8D20AB}">
      <dgm:prSet phldrT="[Текст]"/>
      <dgm:spPr>
        <a:solidFill>
          <a:srgbClr val="C0FCFF"/>
        </a:solidFill>
        <a:ln>
          <a:solidFill>
            <a:srgbClr val="4F81BD">
              <a:alpha val="90000"/>
            </a:srgbClr>
          </a:solidFill>
        </a:ln>
      </dgm:spPr>
      <dgm:t>
        <a:bodyPr/>
        <a:lstStyle/>
        <a:p>
          <a:r>
            <a:rPr lang="ru-RU" b="1" dirty="0" smtClean="0">
              <a:solidFill>
                <a:srgbClr val="800000"/>
              </a:solidFill>
            </a:rPr>
            <a:t>Устойчивость</a:t>
          </a:r>
          <a:endParaRPr lang="ru-RU" dirty="0"/>
        </a:p>
      </dgm:t>
    </dgm:pt>
    <dgm:pt modelId="{EE2373F5-08E6-A447-A2C5-ED8B9EE00CA5}" type="sibTrans" cxnId="{F9A0FA80-9D43-6341-B826-7A203BF7A9D0}">
      <dgm:prSet/>
      <dgm:spPr/>
      <dgm:t>
        <a:bodyPr/>
        <a:lstStyle/>
        <a:p>
          <a:endParaRPr lang="ru-RU"/>
        </a:p>
      </dgm:t>
    </dgm:pt>
    <dgm:pt modelId="{58329F55-7A4F-024B-9F1D-A0FE021BBD03}" type="parTrans" cxnId="{F9A0FA80-9D43-6341-B826-7A203BF7A9D0}">
      <dgm:prSet/>
      <dgm:spPr/>
      <dgm:t>
        <a:bodyPr/>
        <a:lstStyle/>
        <a:p>
          <a:endParaRPr lang="ru-RU"/>
        </a:p>
      </dgm:t>
    </dgm:pt>
    <dgm:pt modelId="{11E5B811-70C4-F64B-B941-BB94EAFCCD1C}">
      <dgm:prSet phldrT="[Текст]"/>
      <dgm:spPr>
        <a:solidFill>
          <a:srgbClr val="F2DCDB">
            <a:alpha val="90000"/>
          </a:srgbClr>
        </a:solidFill>
        <a:ln>
          <a:solidFill>
            <a:srgbClr val="4F81BD">
              <a:alpha val="90000"/>
            </a:srgbClr>
          </a:solidFill>
        </a:ln>
      </dgm:spPr>
      <dgm:t>
        <a:bodyPr/>
        <a:lstStyle/>
        <a:p>
          <a:r>
            <a:rPr lang="ru-RU" b="1" dirty="0" smtClean="0">
              <a:solidFill>
                <a:srgbClr val="000090"/>
              </a:solidFill>
            </a:rPr>
            <a:t>Изменчивость</a:t>
          </a:r>
          <a:endParaRPr lang="ru-RU" dirty="0"/>
        </a:p>
      </dgm:t>
    </dgm:pt>
    <dgm:pt modelId="{4BC17CE1-1A22-1A4C-98DA-FD2215AF6C15}" type="sibTrans" cxnId="{9E493DFE-50DF-0647-8568-1E662DBE17DF}">
      <dgm:prSet/>
      <dgm:spPr/>
      <dgm:t>
        <a:bodyPr/>
        <a:lstStyle/>
        <a:p>
          <a:endParaRPr lang="ru-RU"/>
        </a:p>
      </dgm:t>
    </dgm:pt>
    <dgm:pt modelId="{F95B8083-9A0D-244E-A7E6-50E2C1049564}" type="parTrans" cxnId="{9E493DFE-50DF-0647-8568-1E662DBE17DF}">
      <dgm:prSet/>
      <dgm:spPr/>
      <dgm:t>
        <a:bodyPr/>
        <a:lstStyle/>
        <a:p>
          <a:endParaRPr lang="ru-RU"/>
        </a:p>
      </dgm:t>
    </dgm:pt>
    <dgm:pt modelId="{243236C8-8F8C-E349-BA5A-E007299401D5}" type="pres">
      <dgm:prSet presAssocID="{187092A6-445B-1146-9B06-5E6F28C5F1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781388-DA11-AA44-85F0-FD7C13BDF505}" type="pres">
      <dgm:prSet presAssocID="{187092A6-445B-1146-9B06-5E6F28C5F1E4}" presName="dummyMaxCanvas" presStyleCnt="0"/>
      <dgm:spPr/>
    </dgm:pt>
    <dgm:pt modelId="{4D5A992D-A814-394B-B939-4A16441F9D49}" type="pres">
      <dgm:prSet presAssocID="{187092A6-445B-1146-9B06-5E6F28C5F1E4}" presName="parentComposite" presStyleCnt="0"/>
      <dgm:spPr/>
    </dgm:pt>
    <dgm:pt modelId="{D54B8E8A-C827-9745-8AE0-06C0B29CA742}" type="pres">
      <dgm:prSet presAssocID="{187092A6-445B-1146-9B06-5E6F28C5F1E4}" presName="parent1" presStyleLbl="alignAccFollowNode1" presStyleIdx="0" presStyleCnt="4" custScaleX="193330" custScaleY="71202" custLinFactX="-27634" custLinFactY="-58881" custLinFactNeighborX="-100000" custLinFactNeighborY="-1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BBF1CDF4-9B17-624B-96D3-A3124DC5A168}" type="pres">
      <dgm:prSet presAssocID="{187092A6-445B-1146-9B06-5E6F28C5F1E4}" presName="parent2" presStyleLbl="alignAccFollowNode1" presStyleIdx="1" presStyleCnt="4" custScaleX="143227" custScaleY="76404" custLinFactY="-100000" custLinFactNeighborX="92574" custLinFactNeighborY="-130598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3F6D2B68-D972-E342-8279-883F5D2F9F2B}" type="pres">
      <dgm:prSet presAssocID="{187092A6-445B-1146-9B06-5E6F28C5F1E4}" presName="childrenComposite" presStyleCnt="0"/>
      <dgm:spPr/>
    </dgm:pt>
    <dgm:pt modelId="{2EE20E03-A6C3-A446-AB93-4CD1F6C3582B}" type="pres">
      <dgm:prSet presAssocID="{187092A6-445B-1146-9B06-5E6F28C5F1E4}" presName="dummyMaxCanvas_ChildArea" presStyleCnt="0"/>
      <dgm:spPr/>
    </dgm:pt>
    <dgm:pt modelId="{EC9F3215-BE3D-FB48-9B73-DCDB9454A611}" type="pres">
      <dgm:prSet presAssocID="{187092A6-445B-1146-9B06-5E6F28C5F1E4}" presName="fulcrum" presStyleLbl="alignAccFollowNode1" presStyleIdx="2" presStyleCnt="4" custScaleX="82628" custScaleY="66722" custLinFactY="16905" custLinFactNeighborX="-10095" custLinFactNeighborY="100000"/>
      <dgm:spPr>
        <a:solidFill>
          <a:srgbClr val="FF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79CAFE3A-AF12-5040-8F86-2A7BD5CCADE8}" type="pres">
      <dgm:prSet presAssocID="{187092A6-445B-1146-9B06-5E6F28C5F1E4}" presName="balance_11" presStyleLbl="alignAccFollowNode1" presStyleIdx="3" presStyleCnt="4" custAng="597237" custScaleX="118666" custScaleY="81785" custLinFactY="200000" custLinFactNeighborX="3095" custLinFactNeighborY="216105">
        <dgm:presLayoutVars>
          <dgm:bulletEnabled val="1"/>
        </dgm:presLayoutVars>
      </dgm:prSet>
      <dgm:spPr>
        <a:solidFill>
          <a:srgbClr val="FF0000">
            <a:alpha val="90000"/>
          </a:srgbClr>
        </a:solidFill>
      </dgm:spPr>
    </dgm:pt>
    <dgm:pt modelId="{61469B78-B81C-7942-BB83-8492B57DC41C}" type="pres">
      <dgm:prSet presAssocID="{187092A6-445B-1146-9B06-5E6F28C5F1E4}" presName="left_11_1" presStyleLbl="node1" presStyleIdx="0" presStyleCnt="2" custScaleX="229548" custScaleY="152938" custLinFactNeighborX="-60968" custLinFactNeighborY="-11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064D4-1EB0-A54E-92E8-25D31D8B77EC}" type="pres">
      <dgm:prSet presAssocID="{187092A6-445B-1146-9B06-5E6F28C5F1E4}" presName="right_11_1" presStyleLbl="node1" presStyleIdx="1" presStyleCnt="2" custScaleX="238265" custScaleY="187119" custLinFactNeighborX="83382" custLinFactNeighborY="1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B57F4F-4FA2-BD4E-8AEA-9E4D0F1893DF}" type="presOf" srcId="{11E5B811-70C4-F64B-B941-BB94EAFCCD1C}" destId="{BBF1CDF4-9B17-624B-96D3-A3124DC5A168}" srcOrd="0" destOrd="0" presId="urn:microsoft.com/office/officeart/2005/8/layout/balance1"/>
    <dgm:cxn modelId="{9E493DFE-50DF-0647-8568-1E662DBE17DF}" srcId="{187092A6-445B-1146-9B06-5E6F28C5F1E4}" destId="{11E5B811-70C4-F64B-B941-BB94EAFCCD1C}" srcOrd="1" destOrd="0" parTransId="{F95B8083-9A0D-244E-A7E6-50E2C1049564}" sibTransId="{4BC17CE1-1A22-1A4C-98DA-FD2215AF6C15}"/>
    <dgm:cxn modelId="{F9A1AF71-6446-3842-B632-C22B715EF3E6}" type="presOf" srcId="{AE9AD11C-D4BE-0D40-928A-78B00A8D20AB}" destId="{D54B8E8A-C827-9745-8AE0-06C0B29CA742}" srcOrd="0" destOrd="0" presId="urn:microsoft.com/office/officeart/2005/8/layout/balance1"/>
    <dgm:cxn modelId="{BAE6EB02-F23A-8A4E-9E2F-7D0C3D55BBE2}" srcId="{AE9AD11C-D4BE-0D40-928A-78B00A8D20AB}" destId="{42A51DE6-0E32-154E-ABA0-6511A105DBBB}" srcOrd="0" destOrd="0" parTransId="{A794285C-95AA-504C-A82F-D92F2865E893}" sibTransId="{B797E81C-4246-4742-8798-409AA4E0F649}"/>
    <dgm:cxn modelId="{F9A0FA80-9D43-6341-B826-7A203BF7A9D0}" srcId="{187092A6-445B-1146-9B06-5E6F28C5F1E4}" destId="{AE9AD11C-D4BE-0D40-928A-78B00A8D20AB}" srcOrd="0" destOrd="0" parTransId="{58329F55-7A4F-024B-9F1D-A0FE021BBD03}" sibTransId="{EE2373F5-08E6-A447-A2C5-ED8B9EE00CA5}"/>
    <dgm:cxn modelId="{338E0924-530A-3B4E-B853-9463C667F98F}" srcId="{11E5B811-70C4-F64B-B941-BB94EAFCCD1C}" destId="{238CAB43-FD68-4C47-86F8-E5619B392D69}" srcOrd="0" destOrd="0" parTransId="{4F5A2EC2-0FA9-6148-A389-80B995652206}" sibTransId="{441729C7-BD8F-C347-8E39-AF7301D653FC}"/>
    <dgm:cxn modelId="{75692150-6A5A-AF4B-8E4B-CB75CEE34681}" type="presOf" srcId="{42A51DE6-0E32-154E-ABA0-6511A105DBBB}" destId="{61469B78-B81C-7942-BB83-8492B57DC41C}" srcOrd="0" destOrd="0" presId="urn:microsoft.com/office/officeart/2005/8/layout/balance1"/>
    <dgm:cxn modelId="{12C672E7-ED65-9F49-ADA7-D37A6CDE87FA}" type="presOf" srcId="{187092A6-445B-1146-9B06-5E6F28C5F1E4}" destId="{243236C8-8F8C-E349-BA5A-E007299401D5}" srcOrd="0" destOrd="0" presId="urn:microsoft.com/office/officeart/2005/8/layout/balance1"/>
    <dgm:cxn modelId="{ECD60A2A-45DF-FC46-AE4F-22080FAD84B3}" type="presOf" srcId="{238CAB43-FD68-4C47-86F8-E5619B392D69}" destId="{853064D4-1EB0-A54E-92E8-25D31D8B77EC}" srcOrd="0" destOrd="0" presId="urn:microsoft.com/office/officeart/2005/8/layout/balance1"/>
    <dgm:cxn modelId="{F039191B-96FE-774F-9866-75361E120DEF}" type="presParOf" srcId="{243236C8-8F8C-E349-BA5A-E007299401D5}" destId="{56781388-DA11-AA44-85F0-FD7C13BDF505}" srcOrd="0" destOrd="0" presId="urn:microsoft.com/office/officeart/2005/8/layout/balance1"/>
    <dgm:cxn modelId="{AFF06094-999A-D34B-9CB7-908B1951B148}" type="presParOf" srcId="{243236C8-8F8C-E349-BA5A-E007299401D5}" destId="{4D5A992D-A814-394B-B939-4A16441F9D49}" srcOrd="1" destOrd="0" presId="urn:microsoft.com/office/officeart/2005/8/layout/balance1"/>
    <dgm:cxn modelId="{127A9B89-884C-D045-80F2-B2AD9CCDD56C}" type="presParOf" srcId="{4D5A992D-A814-394B-B939-4A16441F9D49}" destId="{D54B8E8A-C827-9745-8AE0-06C0B29CA742}" srcOrd="0" destOrd="0" presId="urn:microsoft.com/office/officeart/2005/8/layout/balance1"/>
    <dgm:cxn modelId="{2444F611-7F9B-3D47-B5D9-9DD42AF6AD9F}" type="presParOf" srcId="{4D5A992D-A814-394B-B939-4A16441F9D49}" destId="{BBF1CDF4-9B17-624B-96D3-A3124DC5A168}" srcOrd="1" destOrd="0" presId="urn:microsoft.com/office/officeart/2005/8/layout/balance1"/>
    <dgm:cxn modelId="{921B17B1-B292-B849-8AF8-50818D903CA9}" type="presParOf" srcId="{243236C8-8F8C-E349-BA5A-E007299401D5}" destId="{3F6D2B68-D972-E342-8279-883F5D2F9F2B}" srcOrd="2" destOrd="0" presId="urn:microsoft.com/office/officeart/2005/8/layout/balance1"/>
    <dgm:cxn modelId="{858769DC-BC49-E14B-8447-168611A7B4DB}" type="presParOf" srcId="{3F6D2B68-D972-E342-8279-883F5D2F9F2B}" destId="{2EE20E03-A6C3-A446-AB93-4CD1F6C3582B}" srcOrd="0" destOrd="0" presId="urn:microsoft.com/office/officeart/2005/8/layout/balance1"/>
    <dgm:cxn modelId="{A99EED50-B993-C245-9E2D-8F4A20EDC6BC}" type="presParOf" srcId="{3F6D2B68-D972-E342-8279-883F5D2F9F2B}" destId="{EC9F3215-BE3D-FB48-9B73-DCDB9454A611}" srcOrd="1" destOrd="0" presId="urn:microsoft.com/office/officeart/2005/8/layout/balance1"/>
    <dgm:cxn modelId="{6EDACA17-5E1F-144F-AB50-02847137909A}" type="presParOf" srcId="{3F6D2B68-D972-E342-8279-883F5D2F9F2B}" destId="{79CAFE3A-AF12-5040-8F86-2A7BD5CCADE8}" srcOrd="2" destOrd="0" presId="urn:microsoft.com/office/officeart/2005/8/layout/balance1"/>
    <dgm:cxn modelId="{51F28005-E102-E349-994C-25B96FBF983E}" type="presParOf" srcId="{3F6D2B68-D972-E342-8279-883F5D2F9F2B}" destId="{61469B78-B81C-7942-BB83-8492B57DC41C}" srcOrd="3" destOrd="0" presId="urn:microsoft.com/office/officeart/2005/8/layout/balance1"/>
    <dgm:cxn modelId="{5EBB9F7F-90E8-D84B-BCF2-6B47BBC2FBE2}" type="presParOf" srcId="{3F6D2B68-D972-E342-8279-883F5D2F9F2B}" destId="{853064D4-1EB0-A54E-92E8-25D31D8B77EC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EDD1ED-59A7-A140-B362-78F1AD3767D5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F5A52A-FA93-2942-B656-589C7C09711E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B3DE78C4-83CE-8A43-A3A8-2404730D2FC1}" type="parTrans" cxnId="{5EA5FA14-0A01-A845-BF9B-757A836E68CA}">
      <dgm:prSet/>
      <dgm:spPr/>
      <dgm:t>
        <a:bodyPr/>
        <a:lstStyle/>
        <a:p>
          <a:endParaRPr lang="ru-RU"/>
        </a:p>
      </dgm:t>
    </dgm:pt>
    <dgm:pt modelId="{D1AFC808-1C83-C345-A099-13F425BF8F6A}" type="sibTrans" cxnId="{5EA5FA14-0A01-A845-BF9B-757A836E68CA}">
      <dgm:prSet/>
      <dgm:spPr/>
      <dgm:t>
        <a:bodyPr/>
        <a:lstStyle/>
        <a:p>
          <a:endParaRPr lang="ru-RU"/>
        </a:p>
      </dgm:t>
    </dgm:pt>
    <dgm:pt modelId="{AD5F6575-4886-2B42-BDD5-13DA44474CB0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B782338-CC4F-5040-899D-6023B6FC591A}" type="parTrans" cxnId="{93B5173D-9F7B-954A-AED7-41DB85F0D1D2}">
      <dgm:prSet/>
      <dgm:spPr/>
      <dgm:t>
        <a:bodyPr/>
        <a:lstStyle/>
        <a:p>
          <a:endParaRPr lang="ru-RU"/>
        </a:p>
      </dgm:t>
    </dgm:pt>
    <dgm:pt modelId="{020B6BE5-1EF2-8342-B5F0-84FC1A96EA0D}" type="sibTrans" cxnId="{93B5173D-9F7B-954A-AED7-41DB85F0D1D2}">
      <dgm:prSet/>
      <dgm:spPr/>
      <dgm:t>
        <a:bodyPr/>
        <a:lstStyle/>
        <a:p>
          <a:endParaRPr lang="ru-RU"/>
        </a:p>
      </dgm:t>
    </dgm:pt>
    <dgm:pt modelId="{18E97285-188A-3043-BAA5-87E534DF009D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D040E7E5-9066-4E42-8C00-651355E29A1F}" type="parTrans" cxnId="{60341517-9713-5744-A1E7-34E0412AE403}">
      <dgm:prSet/>
      <dgm:spPr/>
      <dgm:t>
        <a:bodyPr/>
        <a:lstStyle/>
        <a:p>
          <a:endParaRPr lang="ru-RU"/>
        </a:p>
      </dgm:t>
    </dgm:pt>
    <dgm:pt modelId="{FCBCC132-B290-144F-A3F2-8B8D7199B6EC}" type="sibTrans" cxnId="{60341517-9713-5744-A1E7-34E0412AE403}">
      <dgm:prSet/>
      <dgm:spPr/>
      <dgm:t>
        <a:bodyPr/>
        <a:lstStyle/>
        <a:p>
          <a:endParaRPr lang="ru-RU"/>
        </a:p>
      </dgm:t>
    </dgm:pt>
    <dgm:pt modelId="{234C110D-E0B3-6E48-8F96-09179501D804}">
      <dgm:prSet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C488B604-1B07-314B-9E2E-5E7DD0D82A75}" type="parTrans" cxnId="{0E5D86A6-F5BC-C348-80FF-F271409533D1}">
      <dgm:prSet/>
      <dgm:spPr/>
      <dgm:t>
        <a:bodyPr/>
        <a:lstStyle/>
        <a:p>
          <a:endParaRPr lang="ru-RU"/>
        </a:p>
      </dgm:t>
    </dgm:pt>
    <dgm:pt modelId="{173722A2-046D-244D-80B6-66B0B0F5AA6F}" type="sibTrans" cxnId="{0E5D86A6-F5BC-C348-80FF-F271409533D1}">
      <dgm:prSet/>
      <dgm:spPr/>
      <dgm:t>
        <a:bodyPr/>
        <a:lstStyle/>
        <a:p>
          <a:endParaRPr lang="ru-RU"/>
        </a:p>
      </dgm:t>
    </dgm:pt>
    <dgm:pt modelId="{66B0207E-296B-964A-AFC4-A69B2DE330AB}">
      <dgm:prSet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65DFDC8D-9529-FC41-AAFD-51B3F45D57DD}" type="parTrans" cxnId="{C32CC78A-F189-F144-8E04-899B1D626EAC}">
      <dgm:prSet/>
      <dgm:spPr/>
      <dgm:t>
        <a:bodyPr/>
        <a:lstStyle/>
        <a:p>
          <a:endParaRPr lang="ru-RU"/>
        </a:p>
      </dgm:t>
    </dgm:pt>
    <dgm:pt modelId="{19CB91CE-3569-E44E-8A13-D3501FF13B1E}" type="sibTrans" cxnId="{C32CC78A-F189-F144-8E04-899B1D626EAC}">
      <dgm:prSet/>
      <dgm:spPr/>
      <dgm:t>
        <a:bodyPr/>
        <a:lstStyle/>
        <a:p>
          <a:endParaRPr lang="ru-RU"/>
        </a:p>
      </dgm:t>
    </dgm:pt>
    <dgm:pt modelId="{E12BCAB5-418B-F04A-9914-D9D86D6B2142}">
      <dgm:prSet custT="1"/>
      <dgm:spPr>
        <a:solidFill>
          <a:schemeClr val="bg1">
            <a:alpha val="90000"/>
          </a:schemeClr>
        </a:solidFill>
        <a:ln>
          <a:solidFill>
            <a:srgbClr val="4F81BD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0000"/>
              </a:solidFill>
            </a:rPr>
            <a:t>Ученик – целеобразующий субъект</a:t>
          </a:r>
          <a:r>
            <a:rPr lang="ru-RU" sz="2400" dirty="0" smtClean="0"/>
            <a:t>,                    </a:t>
          </a:r>
          <a:r>
            <a:rPr lang="ru-RU" sz="2400" b="1" u="none" dirty="0" smtClean="0">
              <a:solidFill>
                <a:schemeClr val="tx1"/>
              </a:solidFill>
            </a:rPr>
            <a:t>управляемая подсистема - процесс личностного развития обучающегося</a:t>
          </a:r>
          <a:r>
            <a:rPr lang="ru-RU" sz="2400" b="1" u="none" dirty="0" smtClean="0">
              <a:solidFill>
                <a:srgbClr val="800000"/>
              </a:solidFill>
            </a:rPr>
            <a:t>  </a:t>
          </a:r>
          <a:endParaRPr lang="ru-RU" sz="2400" u="none" dirty="0"/>
        </a:p>
      </dgm:t>
    </dgm:pt>
    <dgm:pt modelId="{0764951E-33C3-1845-B8CC-6E58FD20D9DC}" type="parTrans" cxnId="{B83CCCA7-63A1-304C-8A3C-FC476820F393}">
      <dgm:prSet/>
      <dgm:spPr/>
      <dgm:t>
        <a:bodyPr/>
        <a:lstStyle/>
        <a:p>
          <a:endParaRPr lang="ru-RU"/>
        </a:p>
      </dgm:t>
    </dgm:pt>
    <dgm:pt modelId="{31097CE6-9DB3-5E4A-AEC9-5112A8CC5C36}" type="sibTrans" cxnId="{B83CCCA7-63A1-304C-8A3C-FC476820F393}">
      <dgm:prSet/>
      <dgm:spPr/>
      <dgm:t>
        <a:bodyPr/>
        <a:lstStyle/>
        <a:p>
          <a:endParaRPr lang="ru-RU"/>
        </a:p>
      </dgm:t>
    </dgm:pt>
    <dgm:pt modelId="{05C1FE50-DDC1-EE46-AA0B-9411A10CEF7C}">
      <dgm:prSet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ru-RU" sz="2400" b="1" dirty="0" smtClean="0"/>
            <a:t>Социальность как качество всех составляющих образовательной среды: содержания,  организационных форм и  взаимодействия</a:t>
          </a:r>
          <a:endParaRPr lang="ru-RU" sz="2400" dirty="0"/>
        </a:p>
      </dgm:t>
    </dgm:pt>
    <dgm:pt modelId="{859C08D8-4144-0B4A-8603-4B0E3DE5FF04}" type="parTrans" cxnId="{B8B26F6A-4952-F246-A43E-86780A1CE6CE}">
      <dgm:prSet/>
      <dgm:spPr/>
      <dgm:t>
        <a:bodyPr/>
        <a:lstStyle/>
        <a:p>
          <a:endParaRPr lang="ru-RU"/>
        </a:p>
      </dgm:t>
    </dgm:pt>
    <dgm:pt modelId="{8A9406C0-5856-E741-BC57-F57C2D21DE83}" type="sibTrans" cxnId="{B8B26F6A-4952-F246-A43E-86780A1CE6CE}">
      <dgm:prSet/>
      <dgm:spPr/>
      <dgm:t>
        <a:bodyPr/>
        <a:lstStyle/>
        <a:p>
          <a:endParaRPr lang="ru-RU"/>
        </a:p>
      </dgm:t>
    </dgm:pt>
    <dgm:pt modelId="{A22EEEAC-88CE-514B-BC5F-135AF8ACA035}">
      <dgm:prSet custT="1"/>
      <dgm:spPr/>
      <dgm:t>
        <a:bodyPr/>
        <a:lstStyle/>
        <a:p>
          <a:r>
            <a:rPr lang="ru-RU" sz="2400" b="1" u="none" dirty="0" smtClean="0">
              <a:solidFill>
                <a:srgbClr val="000000"/>
              </a:solidFill>
            </a:rPr>
            <a:t>Учитель эффективно реализует все профессиональные компетенции </a:t>
          </a:r>
          <a:endParaRPr lang="ru-RU" sz="2400" u="none" dirty="0">
            <a:solidFill>
              <a:srgbClr val="000000"/>
            </a:solidFill>
          </a:endParaRPr>
        </a:p>
      </dgm:t>
    </dgm:pt>
    <dgm:pt modelId="{9CEE5DB2-C597-7343-807C-7F50F9075A9B}" type="parTrans" cxnId="{D57363D9-DADE-5249-B487-16077EBB25CF}">
      <dgm:prSet/>
      <dgm:spPr/>
      <dgm:t>
        <a:bodyPr/>
        <a:lstStyle/>
        <a:p>
          <a:endParaRPr lang="ru-RU"/>
        </a:p>
      </dgm:t>
    </dgm:pt>
    <dgm:pt modelId="{044BBD61-644E-0746-8D55-7A721E6E5507}" type="sibTrans" cxnId="{D57363D9-DADE-5249-B487-16077EBB25CF}">
      <dgm:prSet/>
      <dgm:spPr/>
      <dgm:t>
        <a:bodyPr/>
        <a:lstStyle/>
        <a:p>
          <a:endParaRPr lang="ru-RU"/>
        </a:p>
      </dgm:t>
    </dgm:pt>
    <dgm:pt modelId="{95B7FE18-B5D5-DC40-A0E7-373D42F8F622}">
      <dgm:prSet custT="1"/>
      <dgm:spPr/>
      <dgm:t>
        <a:bodyPr/>
        <a:lstStyle/>
        <a:p>
          <a:r>
            <a:rPr lang="ru-RU" sz="2400" b="1" u="none" dirty="0" smtClean="0">
              <a:solidFill>
                <a:srgbClr val="000000"/>
              </a:solidFill>
            </a:rPr>
            <a:t>Структура управления выстраивается по принципу субъект-субъектных, договорных взаимоотношений на основе циклического управления по принципу «белого» ящика</a:t>
          </a:r>
          <a:endParaRPr lang="ru-RU" sz="2400" u="none" dirty="0">
            <a:solidFill>
              <a:srgbClr val="000000"/>
            </a:solidFill>
          </a:endParaRPr>
        </a:p>
      </dgm:t>
    </dgm:pt>
    <dgm:pt modelId="{F7CA1209-57AC-DE40-AE8A-2E961F01ECE8}" type="parTrans" cxnId="{73222A9C-A2B2-654D-B77F-F7CED7B990AB}">
      <dgm:prSet/>
      <dgm:spPr/>
      <dgm:t>
        <a:bodyPr/>
        <a:lstStyle/>
        <a:p>
          <a:endParaRPr lang="ru-RU"/>
        </a:p>
      </dgm:t>
    </dgm:pt>
    <dgm:pt modelId="{349CE393-6828-DA42-A986-F66B727F30DF}" type="sibTrans" cxnId="{73222A9C-A2B2-654D-B77F-F7CED7B990AB}">
      <dgm:prSet/>
      <dgm:spPr/>
      <dgm:t>
        <a:bodyPr/>
        <a:lstStyle/>
        <a:p>
          <a:endParaRPr lang="ru-RU"/>
        </a:p>
      </dgm:t>
    </dgm:pt>
    <dgm:pt modelId="{0A8D2424-F935-9E49-B6DD-AEE7DADAC009}">
      <dgm:prSet custT="1"/>
      <dgm:spPr/>
      <dgm:t>
        <a:bodyPr/>
        <a:lstStyle/>
        <a:p>
          <a:r>
            <a:rPr lang="ru-RU" sz="2400" b="1" dirty="0" smtClean="0">
              <a:solidFill>
                <a:srgbClr val="000000"/>
              </a:solidFill>
            </a:rPr>
            <a:t>Каждый субъект деятельности реализует все функции управления</a:t>
          </a:r>
          <a:endParaRPr lang="ru-RU" sz="2400" dirty="0">
            <a:solidFill>
              <a:srgbClr val="000000"/>
            </a:solidFill>
          </a:endParaRPr>
        </a:p>
      </dgm:t>
    </dgm:pt>
    <dgm:pt modelId="{624C315F-2799-2243-990E-86F9EF51BBDB}" type="parTrans" cxnId="{85E20F11-A4AA-6640-ACE4-822A96030232}">
      <dgm:prSet/>
      <dgm:spPr/>
      <dgm:t>
        <a:bodyPr/>
        <a:lstStyle/>
        <a:p>
          <a:endParaRPr lang="ru-RU"/>
        </a:p>
      </dgm:t>
    </dgm:pt>
    <dgm:pt modelId="{3EC08C99-EA73-3047-9F32-BE4B4807299F}" type="sibTrans" cxnId="{85E20F11-A4AA-6640-ACE4-822A96030232}">
      <dgm:prSet/>
      <dgm:spPr/>
      <dgm:t>
        <a:bodyPr/>
        <a:lstStyle/>
        <a:p>
          <a:endParaRPr lang="ru-RU"/>
        </a:p>
      </dgm:t>
    </dgm:pt>
    <dgm:pt modelId="{C514E6AB-0D5F-E049-B992-D25B3E9C859C}" type="pres">
      <dgm:prSet presAssocID="{5FEDD1ED-59A7-A140-B362-78F1AD3767D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66765B-DCD5-BE4D-8E9F-00702E9FB0C8}" type="pres">
      <dgm:prSet presAssocID="{E5F5A52A-FA93-2942-B656-589C7C09711E}" presName="composite" presStyleCnt="0"/>
      <dgm:spPr/>
    </dgm:pt>
    <dgm:pt modelId="{0D7C3E82-04A1-9147-8628-A85D4E080D5B}" type="pres">
      <dgm:prSet presAssocID="{E5F5A52A-FA93-2942-B656-589C7C09711E}" presName="parentText" presStyleLbl="alignNode1" presStyleIdx="0" presStyleCnt="5" custLinFactNeighborY="216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EA4E3-8D5E-C141-B101-94A34DABD356}" type="pres">
      <dgm:prSet presAssocID="{E5F5A52A-FA93-2942-B656-589C7C09711E}" presName="descendantText" presStyleLbl="alignAcc1" presStyleIdx="0" presStyleCnt="5" custScaleY="127167" custLinFactNeighborX="0" custLinFactNeighborY="36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F887B-E00F-884E-93FF-0CE33102BD42}" type="pres">
      <dgm:prSet presAssocID="{D1AFC808-1C83-C345-A099-13F425BF8F6A}" presName="sp" presStyleCnt="0"/>
      <dgm:spPr/>
    </dgm:pt>
    <dgm:pt modelId="{19C82645-5C45-A047-94D6-B6DB2A02A4EB}" type="pres">
      <dgm:prSet presAssocID="{234C110D-E0B3-6E48-8F96-09179501D804}" presName="composite" presStyleCnt="0"/>
      <dgm:spPr/>
    </dgm:pt>
    <dgm:pt modelId="{3F412BA8-A6F8-DF43-8EC8-40780466C016}" type="pres">
      <dgm:prSet presAssocID="{234C110D-E0B3-6E48-8F96-09179501D804}" presName="parentText" presStyleLbl="alignNode1" presStyleIdx="1" presStyleCnt="5" custLinFactNeighborX="0" custLinFactNeighborY="144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9ACFB-397D-8F49-A754-5653AE9483F8}" type="pres">
      <dgm:prSet presAssocID="{234C110D-E0B3-6E48-8F96-09179501D804}" presName="descendantText" presStyleLbl="alignAcc1" presStyleIdx="1" presStyleCnt="5" custScaleY="151056" custLinFactNeighborX="0" custLinFactNeighborY="22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23A8C-E074-FE4E-B979-99F64995EFCA}" type="pres">
      <dgm:prSet presAssocID="{173722A2-046D-244D-80B6-66B0B0F5AA6F}" presName="sp" presStyleCnt="0"/>
      <dgm:spPr/>
    </dgm:pt>
    <dgm:pt modelId="{DCDB60C1-00E4-8F44-A1FB-A1CB3C12E248}" type="pres">
      <dgm:prSet presAssocID="{66B0207E-296B-964A-AFC4-A69B2DE330AB}" presName="composite" presStyleCnt="0"/>
      <dgm:spPr/>
    </dgm:pt>
    <dgm:pt modelId="{4605ED28-01DD-184C-917A-DF5F123442AF}" type="pres">
      <dgm:prSet presAssocID="{66B0207E-296B-964A-AFC4-A69B2DE330AB}" presName="parentText" presStyleLbl="alignNode1" presStyleIdx="2" presStyleCnt="5" custLinFactNeighborX="0" custLinFactNeighborY="180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4EC78-A586-B749-BFE2-618DB5C2D56D}" type="pres">
      <dgm:prSet presAssocID="{66B0207E-296B-964A-AFC4-A69B2DE330AB}" presName="descendantText" presStyleLbl="alignAcc1" presStyleIdx="2" presStyleCnt="5" custLinFactNeighborX="0" custLinFactNeighborY="31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E66DD-A19C-9C47-B2E0-3B2DD8B6F75C}" type="pres">
      <dgm:prSet presAssocID="{19CB91CE-3569-E44E-8A13-D3501FF13B1E}" presName="sp" presStyleCnt="0"/>
      <dgm:spPr/>
    </dgm:pt>
    <dgm:pt modelId="{33D8CA40-247C-F745-8A52-06A6EF937CA1}" type="pres">
      <dgm:prSet presAssocID="{AD5F6575-4886-2B42-BDD5-13DA44474CB0}" presName="composite" presStyleCnt="0"/>
      <dgm:spPr/>
    </dgm:pt>
    <dgm:pt modelId="{A1255F00-A63D-5A4E-A167-8D6BC63CF3CA}" type="pres">
      <dgm:prSet presAssocID="{AD5F6575-4886-2B42-BDD5-13DA44474CB0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6B21C-3824-1E47-96CE-AE008E3530A1}" type="pres">
      <dgm:prSet presAssocID="{AD5F6575-4886-2B42-BDD5-13DA44474CB0}" presName="descendantText" presStyleLbl="alignAcc1" presStyleIdx="3" presStyleCnt="5" custScaleY="165361" custLinFactNeighborX="0" custLinFactNeighborY="20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48B87-C148-EE40-AD6C-E758D21B5965}" type="pres">
      <dgm:prSet presAssocID="{020B6BE5-1EF2-8342-B5F0-84FC1A96EA0D}" presName="sp" presStyleCnt="0"/>
      <dgm:spPr/>
    </dgm:pt>
    <dgm:pt modelId="{46F3A490-F225-5A4B-B22E-B18CE91D8350}" type="pres">
      <dgm:prSet presAssocID="{18E97285-188A-3043-BAA5-87E534DF009D}" presName="composite" presStyleCnt="0"/>
      <dgm:spPr/>
    </dgm:pt>
    <dgm:pt modelId="{A039CB55-F3F1-D74C-A8A7-10A5342E84B6}" type="pres">
      <dgm:prSet presAssocID="{18E97285-188A-3043-BAA5-87E534DF009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98727-263E-1545-8BE0-EE13DDD7B2B4}" type="pres">
      <dgm:prSet presAssocID="{18E97285-188A-3043-BAA5-87E534DF009D}" presName="descendantText" presStyleLbl="alignAcc1" presStyleIdx="4" presStyleCnt="5" custLinFactNeighborY="25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068383-C082-C249-BD54-B5D4E7DB8347}" type="presOf" srcId="{234C110D-E0B3-6E48-8F96-09179501D804}" destId="{3F412BA8-A6F8-DF43-8EC8-40780466C016}" srcOrd="0" destOrd="0" presId="urn:microsoft.com/office/officeart/2005/8/layout/chevron2"/>
    <dgm:cxn modelId="{3CF51CCE-AD1C-4E4D-8094-8AC3C9535AD9}" type="presOf" srcId="{66B0207E-296B-964A-AFC4-A69B2DE330AB}" destId="{4605ED28-01DD-184C-917A-DF5F123442AF}" srcOrd="0" destOrd="0" presId="urn:microsoft.com/office/officeart/2005/8/layout/chevron2"/>
    <dgm:cxn modelId="{111E9CFD-AB22-904E-B19D-A79216B8EC9F}" type="presOf" srcId="{E5F5A52A-FA93-2942-B656-589C7C09711E}" destId="{0D7C3E82-04A1-9147-8628-A85D4E080D5B}" srcOrd="0" destOrd="0" presId="urn:microsoft.com/office/officeart/2005/8/layout/chevron2"/>
    <dgm:cxn modelId="{358917C4-2B94-6E46-8ADF-C471941B5480}" type="presOf" srcId="{AD5F6575-4886-2B42-BDD5-13DA44474CB0}" destId="{A1255F00-A63D-5A4E-A167-8D6BC63CF3CA}" srcOrd="0" destOrd="0" presId="urn:microsoft.com/office/officeart/2005/8/layout/chevron2"/>
    <dgm:cxn modelId="{5E9D1E73-D7E3-9E40-B041-DED6FDD7E51B}" type="presOf" srcId="{95B7FE18-B5D5-DC40-A0E7-373D42F8F622}" destId="{0E96B21C-3824-1E47-96CE-AE008E3530A1}" srcOrd="0" destOrd="0" presId="urn:microsoft.com/office/officeart/2005/8/layout/chevron2"/>
    <dgm:cxn modelId="{695C9462-EC3B-354C-8593-36C8E33A7DE9}" type="presOf" srcId="{0A8D2424-F935-9E49-B6DD-AEE7DADAC009}" destId="{54798727-263E-1545-8BE0-EE13DDD7B2B4}" srcOrd="0" destOrd="0" presId="urn:microsoft.com/office/officeart/2005/8/layout/chevron2"/>
    <dgm:cxn modelId="{73222A9C-A2B2-654D-B77F-F7CED7B990AB}" srcId="{AD5F6575-4886-2B42-BDD5-13DA44474CB0}" destId="{95B7FE18-B5D5-DC40-A0E7-373D42F8F622}" srcOrd="0" destOrd="0" parTransId="{F7CA1209-57AC-DE40-AE8A-2E961F01ECE8}" sibTransId="{349CE393-6828-DA42-A986-F66B727F30DF}"/>
    <dgm:cxn modelId="{D57363D9-DADE-5249-B487-16077EBB25CF}" srcId="{66B0207E-296B-964A-AFC4-A69B2DE330AB}" destId="{A22EEEAC-88CE-514B-BC5F-135AF8ACA035}" srcOrd="0" destOrd="0" parTransId="{9CEE5DB2-C597-7343-807C-7F50F9075A9B}" sibTransId="{044BBD61-644E-0746-8D55-7A721E6E5507}"/>
    <dgm:cxn modelId="{4549D8C7-F4A3-924E-8244-371C17FCF3DF}" type="presOf" srcId="{05C1FE50-DDC1-EE46-AA0B-9411A10CEF7C}" destId="{7619ACFB-397D-8F49-A754-5653AE9483F8}" srcOrd="0" destOrd="0" presId="urn:microsoft.com/office/officeart/2005/8/layout/chevron2"/>
    <dgm:cxn modelId="{60341517-9713-5744-A1E7-34E0412AE403}" srcId="{5FEDD1ED-59A7-A140-B362-78F1AD3767D5}" destId="{18E97285-188A-3043-BAA5-87E534DF009D}" srcOrd="4" destOrd="0" parTransId="{D040E7E5-9066-4E42-8C00-651355E29A1F}" sibTransId="{FCBCC132-B290-144F-A3F2-8B8D7199B6EC}"/>
    <dgm:cxn modelId="{B8B26F6A-4952-F246-A43E-86780A1CE6CE}" srcId="{234C110D-E0B3-6E48-8F96-09179501D804}" destId="{05C1FE50-DDC1-EE46-AA0B-9411A10CEF7C}" srcOrd="0" destOrd="0" parTransId="{859C08D8-4144-0B4A-8603-4B0E3DE5FF04}" sibTransId="{8A9406C0-5856-E741-BC57-F57C2D21DE83}"/>
    <dgm:cxn modelId="{0E5D86A6-F5BC-C348-80FF-F271409533D1}" srcId="{5FEDD1ED-59A7-A140-B362-78F1AD3767D5}" destId="{234C110D-E0B3-6E48-8F96-09179501D804}" srcOrd="1" destOrd="0" parTransId="{C488B604-1B07-314B-9E2E-5E7DD0D82A75}" sibTransId="{173722A2-046D-244D-80B6-66B0B0F5AA6F}"/>
    <dgm:cxn modelId="{3E32D89C-919B-EA49-8A16-51A8D6D51A93}" type="presOf" srcId="{18E97285-188A-3043-BAA5-87E534DF009D}" destId="{A039CB55-F3F1-D74C-A8A7-10A5342E84B6}" srcOrd="0" destOrd="0" presId="urn:microsoft.com/office/officeart/2005/8/layout/chevron2"/>
    <dgm:cxn modelId="{5EA5FA14-0A01-A845-BF9B-757A836E68CA}" srcId="{5FEDD1ED-59A7-A140-B362-78F1AD3767D5}" destId="{E5F5A52A-FA93-2942-B656-589C7C09711E}" srcOrd="0" destOrd="0" parTransId="{B3DE78C4-83CE-8A43-A3A8-2404730D2FC1}" sibTransId="{D1AFC808-1C83-C345-A099-13F425BF8F6A}"/>
    <dgm:cxn modelId="{B83CCCA7-63A1-304C-8A3C-FC476820F393}" srcId="{E5F5A52A-FA93-2942-B656-589C7C09711E}" destId="{E12BCAB5-418B-F04A-9914-D9D86D6B2142}" srcOrd="0" destOrd="0" parTransId="{0764951E-33C3-1845-B8CC-6E58FD20D9DC}" sibTransId="{31097CE6-9DB3-5E4A-AEC9-5112A8CC5C36}"/>
    <dgm:cxn modelId="{91012693-9EAA-3D45-8851-D6334CBAE891}" type="presOf" srcId="{5FEDD1ED-59A7-A140-B362-78F1AD3767D5}" destId="{C514E6AB-0D5F-E049-B992-D25B3E9C859C}" srcOrd="0" destOrd="0" presId="urn:microsoft.com/office/officeart/2005/8/layout/chevron2"/>
    <dgm:cxn modelId="{CADC3438-97C3-7C41-955D-6913E8A1BE13}" type="presOf" srcId="{E12BCAB5-418B-F04A-9914-D9D86D6B2142}" destId="{B8FEA4E3-8D5E-C141-B101-94A34DABD356}" srcOrd="0" destOrd="0" presId="urn:microsoft.com/office/officeart/2005/8/layout/chevron2"/>
    <dgm:cxn modelId="{C32CC78A-F189-F144-8E04-899B1D626EAC}" srcId="{5FEDD1ED-59A7-A140-B362-78F1AD3767D5}" destId="{66B0207E-296B-964A-AFC4-A69B2DE330AB}" srcOrd="2" destOrd="0" parTransId="{65DFDC8D-9529-FC41-AAFD-51B3F45D57DD}" sibTransId="{19CB91CE-3569-E44E-8A13-D3501FF13B1E}"/>
    <dgm:cxn modelId="{93B5173D-9F7B-954A-AED7-41DB85F0D1D2}" srcId="{5FEDD1ED-59A7-A140-B362-78F1AD3767D5}" destId="{AD5F6575-4886-2B42-BDD5-13DA44474CB0}" srcOrd="3" destOrd="0" parTransId="{EB782338-CC4F-5040-899D-6023B6FC591A}" sibTransId="{020B6BE5-1EF2-8342-B5F0-84FC1A96EA0D}"/>
    <dgm:cxn modelId="{CBEBA798-9F2B-9447-8354-05D66E9849F7}" type="presOf" srcId="{A22EEEAC-88CE-514B-BC5F-135AF8ACA035}" destId="{A804EC78-A586-B749-BFE2-618DB5C2D56D}" srcOrd="0" destOrd="0" presId="urn:microsoft.com/office/officeart/2005/8/layout/chevron2"/>
    <dgm:cxn modelId="{85E20F11-A4AA-6640-ACE4-822A96030232}" srcId="{18E97285-188A-3043-BAA5-87E534DF009D}" destId="{0A8D2424-F935-9E49-B6DD-AEE7DADAC009}" srcOrd="0" destOrd="0" parTransId="{624C315F-2799-2243-990E-86F9EF51BBDB}" sibTransId="{3EC08C99-EA73-3047-9F32-BE4B4807299F}"/>
    <dgm:cxn modelId="{7429CAD3-1FE4-8743-AC76-39247DC7CF6C}" type="presParOf" srcId="{C514E6AB-0D5F-E049-B992-D25B3E9C859C}" destId="{8F66765B-DCD5-BE4D-8E9F-00702E9FB0C8}" srcOrd="0" destOrd="0" presId="urn:microsoft.com/office/officeart/2005/8/layout/chevron2"/>
    <dgm:cxn modelId="{C9BC66A7-9924-E94A-A54C-9CB50B7214BC}" type="presParOf" srcId="{8F66765B-DCD5-BE4D-8E9F-00702E9FB0C8}" destId="{0D7C3E82-04A1-9147-8628-A85D4E080D5B}" srcOrd="0" destOrd="0" presId="urn:microsoft.com/office/officeart/2005/8/layout/chevron2"/>
    <dgm:cxn modelId="{F2D12C22-61F5-C74B-BFB8-A91D4489401C}" type="presParOf" srcId="{8F66765B-DCD5-BE4D-8E9F-00702E9FB0C8}" destId="{B8FEA4E3-8D5E-C141-B101-94A34DABD356}" srcOrd="1" destOrd="0" presId="urn:microsoft.com/office/officeart/2005/8/layout/chevron2"/>
    <dgm:cxn modelId="{1344E6FD-7C97-C540-8560-69F9612267C2}" type="presParOf" srcId="{C514E6AB-0D5F-E049-B992-D25B3E9C859C}" destId="{A0FF887B-E00F-884E-93FF-0CE33102BD42}" srcOrd="1" destOrd="0" presId="urn:microsoft.com/office/officeart/2005/8/layout/chevron2"/>
    <dgm:cxn modelId="{3BEEFAC8-405C-3442-B7D1-24D6DF908BB8}" type="presParOf" srcId="{C514E6AB-0D5F-E049-B992-D25B3E9C859C}" destId="{19C82645-5C45-A047-94D6-B6DB2A02A4EB}" srcOrd="2" destOrd="0" presId="urn:microsoft.com/office/officeart/2005/8/layout/chevron2"/>
    <dgm:cxn modelId="{60B3C788-1D3D-6147-9BB3-D7243AE89672}" type="presParOf" srcId="{19C82645-5C45-A047-94D6-B6DB2A02A4EB}" destId="{3F412BA8-A6F8-DF43-8EC8-40780466C016}" srcOrd="0" destOrd="0" presId="urn:microsoft.com/office/officeart/2005/8/layout/chevron2"/>
    <dgm:cxn modelId="{FC61EBEE-5F86-5744-A389-C4C8B970272E}" type="presParOf" srcId="{19C82645-5C45-A047-94D6-B6DB2A02A4EB}" destId="{7619ACFB-397D-8F49-A754-5653AE9483F8}" srcOrd="1" destOrd="0" presId="urn:microsoft.com/office/officeart/2005/8/layout/chevron2"/>
    <dgm:cxn modelId="{E2BE4F20-29C5-B94A-BBFA-528FEA4E45E5}" type="presParOf" srcId="{C514E6AB-0D5F-E049-B992-D25B3E9C859C}" destId="{A3C23A8C-E074-FE4E-B979-99F64995EFCA}" srcOrd="3" destOrd="0" presId="urn:microsoft.com/office/officeart/2005/8/layout/chevron2"/>
    <dgm:cxn modelId="{92BABB7E-092A-E643-912F-A4EA30C89E96}" type="presParOf" srcId="{C514E6AB-0D5F-E049-B992-D25B3E9C859C}" destId="{DCDB60C1-00E4-8F44-A1FB-A1CB3C12E248}" srcOrd="4" destOrd="0" presId="urn:microsoft.com/office/officeart/2005/8/layout/chevron2"/>
    <dgm:cxn modelId="{28D28EA2-A007-C545-84BB-53B60BE30CE2}" type="presParOf" srcId="{DCDB60C1-00E4-8F44-A1FB-A1CB3C12E248}" destId="{4605ED28-01DD-184C-917A-DF5F123442AF}" srcOrd="0" destOrd="0" presId="urn:microsoft.com/office/officeart/2005/8/layout/chevron2"/>
    <dgm:cxn modelId="{D0F1B048-6CFA-4B4F-B378-3FC2683A857D}" type="presParOf" srcId="{DCDB60C1-00E4-8F44-A1FB-A1CB3C12E248}" destId="{A804EC78-A586-B749-BFE2-618DB5C2D56D}" srcOrd="1" destOrd="0" presId="urn:microsoft.com/office/officeart/2005/8/layout/chevron2"/>
    <dgm:cxn modelId="{A81BC3A5-A58A-A541-B8D9-1365A8CFC81E}" type="presParOf" srcId="{C514E6AB-0D5F-E049-B992-D25B3E9C859C}" destId="{258E66DD-A19C-9C47-B2E0-3B2DD8B6F75C}" srcOrd="5" destOrd="0" presId="urn:microsoft.com/office/officeart/2005/8/layout/chevron2"/>
    <dgm:cxn modelId="{9F8D2807-14B0-F848-BB67-B7D458A51EA2}" type="presParOf" srcId="{C514E6AB-0D5F-E049-B992-D25B3E9C859C}" destId="{33D8CA40-247C-F745-8A52-06A6EF937CA1}" srcOrd="6" destOrd="0" presId="urn:microsoft.com/office/officeart/2005/8/layout/chevron2"/>
    <dgm:cxn modelId="{4D70BE02-27DD-8F45-BE59-58CBB5AD623E}" type="presParOf" srcId="{33D8CA40-247C-F745-8A52-06A6EF937CA1}" destId="{A1255F00-A63D-5A4E-A167-8D6BC63CF3CA}" srcOrd="0" destOrd="0" presId="urn:microsoft.com/office/officeart/2005/8/layout/chevron2"/>
    <dgm:cxn modelId="{113A49E3-4563-5442-BA54-B5075CD6178D}" type="presParOf" srcId="{33D8CA40-247C-F745-8A52-06A6EF937CA1}" destId="{0E96B21C-3824-1E47-96CE-AE008E3530A1}" srcOrd="1" destOrd="0" presId="urn:microsoft.com/office/officeart/2005/8/layout/chevron2"/>
    <dgm:cxn modelId="{C6F90F0E-9408-A44F-8BA0-AF8F66CCC874}" type="presParOf" srcId="{C514E6AB-0D5F-E049-B992-D25B3E9C859C}" destId="{B3548B87-C148-EE40-AD6C-E758D21B5965}" srcOrd="7" destOrd="0" presId="urn:microsoft.com/office/officeart/2005/8/layout/chevron2"/>
    <dgm:cxn modelId="{CFBBD522-4CE1-6C45-B9F9-4FB9B4C35CD9}" type="presParOf" srcId="{C514E6AB-0D5F-E049-B992-D25B3E9C859C}" destId="{46F3A490-F225-5A4B-B22E-B18CE91D8350}" srcOrd="8" destOrd="0" presId="urn:microsoft.com/office/officeart/2005/8/layout/chevron2"/>
    <dgm:cxn modelId="{9ED1106B-CE29-F845-8891-751843061D44}" type="presParOf" srcId="{46F3A490-F225-5A4B-B22E-B18CE91D8350}" destId="{A039CB55-F3F1-D74C-A8A7-10A5342E84B6}" srcOrd="0" destOrd="0" presId="urn:microsoft.com/office/officeart/2005/8/layout/chevron2"/>
    <dgm:cxn modelId="{52BBEB9F-7363-9646-93C6-581EE3CF9447}" type="presParOf" srcId="{46F3A490-F225-5A4B-B22E-B18CE91D8350}" destId="{54798727-263E-1545-8BE0-EE13DDD7B2B4}" srcOrd="1" destOrd="0" presId="urn:microsoft.com/office/officeart/2005/8/layout/chevron2"/>
  </dgm:cxnLst>
  <dgm:bg/>
  <dgm:whole>
    <a:ln>
      <a:solidFill>
        <a:srgbClr val="4F81BD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2E8414-A395-4558-9C47-6F3A9807848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FCD837-7C35-4DE7-B670-D07F69E8130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Сетевое издание Городского методического центра 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ABFBDAC2-CE0C-4CBD-BDC7-69B9E78E0856}" type="parTrans" cxnId="{3C405EBA-4763-48C2-BCD6-5B25A756AE9D}">
      <dgm:prSet/>
      <dgm:spPr/>
      <dgm:t>
        <a:bodyPr/>
        <a:lstStyle/>
        <a:p>
          <a:endParaRPr lang="ru-RU"/>
        </a:p>
      </dgm:t>
    </dgm:pt>
    <dgm:pt modelId="{48322D8C-EC7C-47B2-B5DF-F687E8024260}" type="sibTrans" cxnId="{3C405EBA-4763-48C2-BCD6-5B25A756AE9D}">
      <dgm:prSet/>
      <dgm:spPr/>
      <dgm:t>
        <a:bodyPr/>
        <a:lstStyle/>
        <a:p>
          <a:endParaRPr lang="ru-RU"/>
        </a:p>
      </dgm:t>
    </dgm:pt>
    <dgm:pt modelId="{45C2B51D-C4B8-4EB8-B8F7-13A915F01BA8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Поддержка деятельности талантливых педагогов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D6DBF7A1-2FF6-4F35-A9F5-A6E1D1DE618C}" type="parTrans" cxnId="{4C30FE60-C82B-4FDD-8B24-2FC621DDEE67}">
      <dgm:prSet/>
      <dgm:spPr/>
      <dgm:t>
        <a:bodyPr/>
        <a:lstStyle/>
        <a:p>
          <a:endParaRPr lang="ru-RU"/>
        </a:p>
      </dgm:t>
    </dgm:pt>
    <dgm:pt modelId="{AF8167E8-DDB1-4188-B84A-ECF64A6F9C65}" type="sibTrans" cxnId="{4C30FE60-C82B-4FDD-8B24-2FC621DDEE67}">
      <dgm:prSet/>
      <dgm:spPr/>
      <dgm:t>
        <a:bodyPr/>
        <a:lstStyle/>
        <a:p>
          <a:endParaRPr lang="ru-RU"/>
        </a:p>
      </dgm:t>
    </dgm:pt>
    <dgm:pt modelId="{AE1CB399-9ECB-4230-A1D0-131792ECA6D4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Выявление новых имен талантливых педагогических работников города Москвы, их поддержки и поощрения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678980D8-1346-4E92-A829-A0D7D888B986}" type="parTrans" cxnId="{94113838-ED92-430C-8ECF-AF8484405E77}">
      <dgm:prSet/>
      <dgm:spPr/>
      <dgm:t>
        <a:bodyPr/>
        <a:lstStyle/>
        <a:p>
          <a:endParaRPr lang="ru-RU"/>
        </a:p>
      </dgm:t>
    </dgm:pt>
    <dgm:pt modelId="{808CBF72-8BD9-4BFF-9E34-7042DC99AA01}" type="sibTrans" cxnId="{94113838-ED92-430C-8ECF-AF8484405E77}">
      <dgm:prSet/>
      <dgm:spPr/>
      <dgm:t>
        <a:bodyPr/>
        <a:lstStyle/>
        <a:p>
          <a:endParaRPr lang="ru-RU"/>
        </a:p>
      </dgm:t>
    </dgm:pt>
    <dgm:pt modelId="{2FBC1139-4B24-42A5-BEE7-ECA541C1C993}" type="pres">
      <dgm:prSet presAssocID="{232E8414-A395-4558-9C47-6F3A9807848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D4BD41-CAF5-49CF-903A-DA3CFF0D7A87}" type="pres">
      <dgm:prSet presAssocID="{B6FCD837-7C35-4DE7-B670-D07F69E8130C}" presName="composite" presStyleCnt="0"/>
      <dgm:spPr/>
    </dgm:pt>
    <dgm:pt modelId="{11E491D3-C3A6-4D4A-9837-6B25A4831CE5}" type="pres">
      <dgm:prSet presAssocID="{B6FCD837-7C35-4DE7-B670-D07F69E8130C}" presName="imgShp" presStyleLbl="fgImgPlace1" presStyleIdx="0" presStyleCnt="3" custScaleX="195067" custLinFactNeighborX="-57836" custLinFactNeighborY="-6877"/>
      <dgm:spPr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0D11977-8834-4591-9BD5-67658723515C}" type="pres">
      <dgm:prSet presAssocID="{B6FCD837-7C35-4DE7-B670-D07F69E8130C}" presName="txShp" presStyleLbl="node1" presStyleIdx="0" presStyleCnt="3" custScaleX="94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226BA-E279-4ACD-8053-F4E0C502F783}" type="pres">
      <dgm:prSet presAssocID="{48322D8C-EC7C-47B2-B5DF-F687E8024260}" presName="spacing" presStyleCnt="0"/>
      <dgm:spPr/>
    </dgm:pt>
    <dgm:pt modelId="{A269BC92-029C-455D-8378-9C58EF2C0FB5}" type="pres">
      <dgm:prSet presAssocID="{45C2B51D-C4B8-4EB8-B8F7-13A915F01BA8}" presName="composite" presStyleCnt="0"/>
      <dgm:spPr/>
    </dgm:pt>
    <dgm:pt modelId="{B2C98B15-5A3B-4854-9D0D-35DBCEDDED1F}" type="pres">
      <dgm:prSet presAssocID="{45C2B51D-C4B8-4EB8-B8F7-13A915F01BA8}" presName="imgShp" presStyleLbl="fgImgPlace1" presStyleIdx="1" presStyleCnt="3" custScaleX="165701" custScaleY="102689" custLinFactNeighborX="-54156" custLinFactNeighborY="-10710"/>
      <dgm:spPr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EB0C6C0-D296-4105-B0EF-03C48399C886}" type="pres">
      <dgm:prSet presAssocID="{45C2B51D-C4B8-4EB8-B8F7-13A915F01BA8}" presName="txShp" presStyleLbl="node1" presStyleIdx="1" presStyleCnt="3" custScaleX="102242" custLinFactNeighborX="157" custLinFactNeighborY="-13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DA56F-6335-44D8-A68F-A170289E6471}" type="pres">
      <dgm:prSet presAssocID="{AF8167E8-DDB1-4188-B84A-ECF64A6F9C65}" presName="spacing" presStyleCnt="0"/>
      <dgm:spPr/>
    </dgm:pt>
    <dgm:pt modelId="{EDBEC8D9-A10B-42E6-9723-FBC627EE95EC}" type="pres">
      <dgm:prSet presAssocID="{AE1CB399-9ECB-4230-A1D0-131792ECA6D4}" presName="composite" presStyleCnt="0"/>
      <dgm:spPr/>
    </dgm:pt>
    <dgm:pt modelId="{0451C8DA-26DE-401D-A6F0-D9BA68B040A1}" type="pres">
      <dgm:prSet presAssocID="{AE1CB399-9ECB-4230-A1D0-131792ECA6D4}" presName="imgShp" presStyleLbl="fgImgPlace1" presStyleIdx="2" presStyleCnt="3" custScaleX="154146" custScaleY="152766" custLinFactNeighborX="-63818" custLinFactNeighborY="-24380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969696"/>
          </a:solidFill>
        </a:ln>
      </dgm:spPr>
      <dgm:t>
        <a:bodyPr/>
        <a:lstStyle/>
        <a:p>
          <a:endParaRPr lang="ru-RU"/>
        </a:p>
      </dgm:t>
    </dgm:pt>
    <dgm:pt modelId="{ADE2F819-4491-4B67-9872-E40C16E1F10F}" type="pres">
      <dgm:prSet presAssocID="{AE1CB399-9ECB-4230-A1D0-131792ECA6D4}" presName="txShp" presStyleLbl="node1" presStyleIdx="2" presStyleCnt="3" custScaleX="96397" custScaleY="136606" custLinFactNeighborX="2197" custLinFactNeighborY="-32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113838-ED92-430C-8ECF-AF8484405E77}" srcId="{232E8414-A395-4558-9C47-6F3A9807848C}" destId="{AE1CB399-9ECB-4230-A1D0-131792ECA6D4}" srcOrd="2" destOrd="0" parTransId="{678980D8-1346-4E92-A829-A0D7D888B986}" sibTransId="{808CBF72-8BD9-4BFF-9E34-7042DC99AA01}"/>
    <dgm:cxn modelId="{0246BF09-1DD7-7444-9406-8C326864DE32}" type="presOf" srcId="{232E8414-A395-4558-9C47-6F3A9807848C}" destId="{2FBC1139-4B24-42A5-BEE7-ECA541C1C993}" srcOrd="0" destOrd="0" presId="urn:microsoft.com/office/officeart/2005/8/layout/vList3"/>
    <dgm:cxn modelId="{4C30FE60-C82B-4FDD-8B24-2FC621DDEE67}" srcId="{232E8414-A395-4558-9C47-6F3A9807848C}" destId="{45C2B51D-C4B8-4EB8-B8F7-13A915F01BA8}" srcOrd="1" destOrd="0" parTransId="{D6DBF7A1-2FF6-4F35-A9F5-A6E1D1DE618C}" sibTransId="{AF8167E8-DDB1-4188-B84A-ECF64A6F9C65}"/>
    <dgm:cxn modelId="{B5569210-A661-E547-AAF1-EABA394DD8F0}" type="presOf" srcId="{AE1CB399-9ECB-4230-A1D0-131792ECA6D4}" destId="{ADE2F819-4491-4B67-9872-E40C16E1F10F}" srcOrd="0" destOrd="0" presId="urn:microsoft.com/office/officeart/2005/8/layout/vList3"/>
    <dgm:cxn modelId="{9C1B1DA0-1C92-5E43-A56D-8613EF36E4A7}" type="presOf" srcId="{B6FCD837-7C35-4DE7-B670-D07F69E8130C}" destId="{00D11977-8834-4591-9BD5-67658723515C}" srcOrd="0" destOrd="0" presId="urn:microsoft.com/office/officeart/2005/8/layout/vList3"/>
    <dgm:cxn modelId="{8BDA1D8D-E3EC-BD41-AA06-F3E7F05C1CF8}" type="presOf" srcId="{45C2B51D-C4B8-4EB8-B8F7-13A915F01BA8}" destId="{FEB0C6C0-D296-4105-B0EF-03C48399C886}" srcOrd="0" destOrd="0" presId="urn:microsoft.com/office/officeart/2005/8/layout/vList3"/>
    <dgm:cxn modelId="{3C405EBA-4763-48C2-BCD6-5B25A756AE9D}" srcId="{232E8414-A395-4558-9C47-6F3A9807848C}" destId="{B6FCD837-7C35-4DE7-B670-D07F69E8130C}" srcOrd="0" destOrd="0" parTransId="{ABFBDAC2-CE0C-4CBD-BDC7-69B9E78E0856}" sibTransId="{48322D8C-EC7C-47B2-B5DF-F687E8024260}"/>
    <dgm:cxn modelId="{C05FB635-5BAE-5947-AE76-B332AE020466}" type="presParOf" srcId="{2FBC1139-4B24-42A5-BEE7-ECA541C1C993}" destId="{0DD4BD41-CAF5-49CF-903A-DA3CFF0D7A87}" srcOrd="0" destOrd="0" presId="urn:microsoft.com/office/officeart/2005/8/layout/vList3"/>
    <dgm:cxn modelId="{1EE0EA34-554C-A941-930D-079C35E617A5}" type="presParOf" srcId="{0DD4BD41-CAF5-49CF-903A-DA3CFF0D7A87}" destId="{11E491D3-C3A6-4D4A-9837-6B25A4831CE5}" srcOrd="0" destOrd="0" presId="urn:microsoft.com/office/officeart/2005/8/layout/vList3"/>
    <dgm:cxn modelId="{C80B2CD8-CBFC-2640-A3B5-DBABD234F0E3}" type="presParOf" srcId="{0DD4BD41-CAF5-49CF-903A-DA3CFF0D7A87}" destId="{00D11977-8834-4591-9BD5-67658723515C}" srcOrd="1" destOrd="0" presId="urn:microsoft.com/office/officeart/2005/8/layout/vList3"/>
    <dgm:cxn modelId="{39F81833-DA50-9B4A-B5E9-CD8466466B46}" type="presParOf" srcId="{2FBC1139-4B24-42A5-BEE7-ECA541C1C993}" destId="{C95226BA-E279-4ACD-8053-F4E0C502F783}" srcOrd="1" destOrd="0" presId="urn:microsoft.com/office/officeart/2005/8/layout/vList3"/>
    <dgm:cxn modelId="{C6F4FC6B-D0D1-B644-B1C2-C321DE7BD7E8}" type="presParOf" srcId="{2FBC1139-4B24-42A5-BEE7-ECA541C1C993}" destId="{A269BC92-029C-455D-8378-9C58EF2C0FB5}" srcOrd="2" destOrd="0" presId="urn:microsoft.com/office/officeart/2005/8/layout/vList3"/>
    <dgm:cxn modelId="{B313636A-41CA-5448-A4BE-B8A91FFBB2BC}" type="presParOf" srcId="{A269BC92-029C-455D-8378-9C58EF2C0FB5}" destId="{B2C98B15-5A3B-4854-9D0D-35DBCEDDED1F}" srcOrd="0" destOrd="0" presId="urn:microsoft.com/office/officeart/2005/8/layout/vList3"/>
    <dgm:cxn modelId="{6D5EA6BE-83DF-3C41-818F-27EC115B4CD4}" type="presParOf" srcId="{A269BC92-029C-455D-8378-9C58EF2C0FB5}" destId="{FEB0C6C0-D296-4105-B0EF-03C48399C886}" srcOrd="1" destOrd="0" presId="urn:microsoft.com/office/officeart/2005/8/layout/vList3"/>
    <dgm:cxn modelId="{25AB561B-AFEA-424D-A823-FFE0C38A156A}" type="presParOf" srcId="{2FBC1139-4B24-42A5-BEE7-ECA541C1C993}" destId="{89DDA56F-6335-44D8-A68F-A170289E6471}" srcOrd="3" destOrd="0" presId="urn:microsoft.com/office/officeart/2005/8/layout/vList3"/>
    <dgm:cxn modelId="{03F168EA-7F56-504E-B95E-17DDD7CA57C5}" type="presParOf" srcId="{2FBC1139-4B24-42A5-BEE7-ECA541C1C993}" destId="{EDBEC8D9-A10B-42E6-9723-FBC627EE95EC}" srcOrd="4" destOrd="0" presId="urn:microsoft.com/office/officeart/2005/8/layout/vList3"/>
    <dgm:cxn modelId="{2529B844-9059-804A-8FAF-947B21C74909}" type="presParOf" srcId="{EDBEC8D9-A10B-42E6-9723-FBC627EE95EC}" destId="{0451C8DA-26DE-401D-A6F0-D9BA68B040A1}" srcOrd="0" destOrd="0" presId="urn:microsoft.com/office/officeart/2005/8/layout/vList3"/>
    <dgm:cxn modelId="{90530043-6F34-6D49-A585-963F47472002}" type="presParOf" srcId="{EDBEC8D9-A10B-42E6-9723-FBC627EE95EC}" destId="{ADE2F819-4491-4B67-9872-E40C16E1F1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2E8414-A395-4558-9C47-6F3A9807848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FCD837-7C35-4DE7-B670-D07F69E8130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Повышение социальной активности и раскрытие потенциала молодых педагогов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ABFBDAC2-CE0C-4CBD-BDC7-69B9E78E0856}" type="parTrans" cxnId="{3C405EBA-4763-48C2-BCD6-5B25A756AE9D}">
      <dgm:prSet/>
      <dgm:spPr/>
      <dgm:t>
        <a:bodyPr/>
        <a:lstStyle/>
        <a:p>
          <a:endParaRPr lang="ru-RU"/>
        </a:p>
      </dgm:t>
    </dgm:pt>
    <dgm:pt modelId="{48322D8C-EC7C-47B2-B5DF-F687E8024260}" type="sibTrans" cxnId="{3C405EBA-4763-48C2-BCD6-5B25A756AE9D}">
      <dgm:prSet/>
      <dgm:spPr/>
      <dgm:t>
        <a:bodyPr/>
        <a:lstStyle/>
        <a:p>
          <a:endParaRPr lang="ru-RU"/>
        </a:p>
      </dgm:t>
    </dgm:pt>
    <dgm:pt modelId="{45C2B51D-C4B8-4EB8-B8F7-13A915F01BA8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Методическая поддержка учителей, активно внедряющих новые формы обучения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D6DBF7A1-2FF6-4F35-A9F5-A6E1D1DE618C}" type="parTrans" cxnId="{4C30FE60-C82B-4FDD-8B24-2FC621DDEE67}">
      <dgm:prSet/>
      <dgm:spPr/>
      <dgm:t>
        <a:bodyPr/>
        <a:lstStyle/>
        <a:p>
          <a:endParaRPr lang="ru-RU"/>
        </a:p>
      </dgm:t>
    </dgm:pt>
    <dgm:pt modelId="{AF8167E8-DDB1-4188-B84A-ECF64A6F9C65}" type="sibTrans" cxnId="{4C30FE60-C82B-4FDD-8B24-2FC621DDEE67}">
      <dgm:prSet/>
      <dgm:spPr/>
      <dgm:t>
        <a:bodyPr/>
        <a:lstStyle/>
        <a:p>
          <a:endParaRPr lang="ru-RU"/>
        </a:p>
      </dgm:t>
    </dgm:pt>
    <dgm:pt modelId="{AE1CB399-9ECB-4230-A1D0-131792ECA6D4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Помощь в распространении актуального педагогического опыта, методов и приемов обучения и воспитания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678980D8-1346-4E92-A829-A0D7D888B986}" type="parTrans" cxnId="{94113838-ED92-430C-8ECF-AF8484405E77}">
      <dgm:prSet/>
      <dgm:spPr/>
      <dgm:t>
        <a:bodyPr/>
        <a:lstStyle/>
        <a:p>
          <a:endParaRPr lang="ru-RU"/>
        </a:p>
      </dgm:t>
    </dgm:pt>
    <dgm:pt modelId="{808CBF72-8BD9-4BFF-9E34-7042DC99AA01}" type="sibTrans" cxnId="{94113838-ED92-430C-8ECF-AF8484405E77}">
      <dgm:prSet/>
      <dgm:spPr/>
      <dgm:t>
        <a:bodyPr/>
        <a:lstStyle/>
        <a:p>
          <a:endParaRPr lang="ru-RU"/>
        </a:p>
      </dgm:t>
    </dgm:pt>
    <dgm:pt modelId="{2FBC1139-4B24-42A5-BEE7-ECA541C1C993}" type="pres">
      <dgm:prSet presAssocID="{232E8414-A395-4558-9C47-6F3A9807848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D4BD41-CAF5-49CF-903A-DA3CFF0D7A87}" type="pres">
      <dgm:prSet presAssocID="{B6FCD837-7C35-4DE7-B670-D07F69E8130C}" presName="composite" presStyleCnt="0"/>
      <dgm:spPr/>
    </dgm:pt>
    <dgm:pt modelId="{11E491D3-C3A6-4D4A-9837-6B25A4831CE5}" type="pres">
      <dgm:prSet presAssocID="{B6FCD837-7C35-4DE7-B670-D07F69E8130C}" presName="imgShp" presStyleLbl="fgImgPlace1" presStyleIdx="0" presStyleCnt="3" custScaleX="195067" custScaleY="117946" custLinFactNeighborX="-39581" custLinFactNeighborY="2892"/>
      <dgm:spPr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D11977-8834-4591-9BD5-67658723515C}" type="pres">
      <dgm:prSet presAssocID="{B6FCD837-7C35-4DE7-B670-D07F69E8130C}" presName="txShp" presStyleLbl="node1" presStyleIdx="0" presStyleCnt="3" custScaleX="124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226BA-E279-4ACD-8053-F4E0C502F783}" type="pres">
      <dgm:prSet presAssocID="{48322D8C-EC7C-47B2-B5DF-F687E8024260}" presName="spacing" presStyleCnt="0"/>
      <dgm:spPr/>
    </dgm:pt>
    <dgm:pt modelId="{A269BC92-029C-455D-8378-9C58EF2C0FB5}" type="pres">
      <dgm:prSet presAssocID="{45C2B51D-C4B8-4EB8-B8F7-13A915F01BA8}" presName="composite" presStyleCnt="0"/>
      <dgm:spPr/>
    </dgm:pt>
    <dgm:pt modelId="{B2C98B15-5A3B-4854-9D0D-35DBCEDDED1F}" type="pres">
      <dgm:prSet presAssocID="{45C2B51D-C4B8-4EB8-B8F7-13A915F01BA8}" presName="imgShp" presStyleLbl="fgImgPlace1" presStyleIdx="1" presStyleCnt="3" custScaleX="165701" custScaleY="130418" custLinFactNeighborX="-41744" custLinFactNeighborY="-9499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EB0C6C0-D296-4105-B0EF-03C48399C886}" type="pres">
      <dgm:prSet presAssocID="{45C2B51D-C4B8-4EB8-B8F7-13A915F01BA8}" presName="txShp" presStyleLbl="node1" presStyleIdx="1" presStyleCnt="3" custScaleX="125447" custLinFactNeighborX="157" custLinFactNeighborY="-13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DA56F-6335-44D8-A68F-A170289E6471}" type="pres">
      <dgm:prSet presAssocID="{AF8167E8-DDB1-4188-B84A-ECF64A6F9C65}" presName="spacing" presStyleCnt="0"/>
      <dgm:spPr/>
    </dgm:pt>
    <dgm:pt modelId="{EDBEC8D9-A10B-42E6-9723-FBC627EE95EC}" type="pres">
      <dgm:prSet presAssocID="{AE1CB399-9ECB-4230-A1D0-131792ECA6D4}" presName="composite" presStyleCnt="0"/>
      <dgm:spPr/>
    </dgm:pt>
    <dgm:pt modelId="{0451C8DA-26DE-401D-A6F0-D9BA68B040A1}" type="pres">
      <dgm:prSet presAssocID="{AE1CB399-9ECB-4230-A1D0-131792ECA6D4}" presName="imgShp" presStyleLbl="fgImgPlace1" presStyleIdx="2" presStyleCnt="3" custScaleX="154146" custScaleY="152766" custLinFactNeighborX="-28758" custLinFactNeighborY="-36185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5F5F5F"/>
          </a:solidFill>
        </a:ln>
      </dgm:spPr>
      <dgm:t>
        <a:bodyPr/>
        <a:lstStyle/>
        <a:p>
          <a:endParaRPr lang="ru-RU"/>
        </a:p>
      </dgm:t>
    </dgm:pt>
    <dgm:pt modelId="{ADE2F819-4491-4B67-9872-E40C16E1F10F}" type="pres">
      <dgm:prSet presAssocID="{AE1CB399-9ECB-4230-A1D0-131792ECA6D4}" presName="txShp" presStyleLbl="node1" presStyleIdx="2" presStyleCnt="3" custScaleX="119010" custScaleY="136606" custLinFactNeighborX="2197" custLinFactNeighborY="-32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E50A72-F0E2-2948-A06B-81C7BC3AC031}" type="presOf" srcId="{B6FCD837-7C35-4DE7-B670-D07F69E8130C}" destId="{00D11977-8834-4591-9BD5-67658723515C}" srcOrd="0" destOrd="0" presId="urn:microsoft.com/office/officeart/2005/8/layout/vList3"/>
    <dgm:cxn modelId="{0E9AF4CF-2FDE-874B-A4EE-120F037E09C4}" type="presOf" srcId="{232E8414-A395-4558-9C47-6F3A9807848C}" destId="{2FBC1139-4B24-42A5-BEE7-ECA541C1C993}" srcOrd="0" destOrd="0" presId="urn:microsoft.com/office/officeart/2005/8/layout/vList3"/>
    <dgm:cxn modelId="{FD74EA10-4471-A441-875A-77C1993E7692}" type="presOf" srcId="{AE1CB399-9ECB-4230-A1D0-131792ECA6D4}" destId="{ADE2F819-4491-4B67-9872-E40C16E1F10F}" srcOrd="0" destOrd="0" presId="urn:microsoft.com/office/officeart/2005/8/layout/vList3"/>
    <dgm:cxn modelId="{8FA3E8A2-35A7-6A49-B880-091246F3D03C}" type="presOf" srcId="{45C2B51D-C4B8-4EB8-B8F7-13A915F01BA8}" destId="{FEB0C6C0-D296-4105-B0EF-03C48399C886}" srcOrd="0" destOrd="0" presId="urn:microsoft.com/office/officeart/2005/8/layout/vList3"/>
    <dgm:cxn modelId="{94113838-ED92-430C-8ECF-AF8484405E77}" srcId="{232E8414-A395-4558-9C47-6F3A9807848C}" destId="{AE1CB399-9ECB-4230-A1D0-131792ECA6D4}" srcOrd="2" destOrd="0" parTransId="{678980D8-1346-4E92-A829-A0D7D888B986}" sibTransId="{808CBF72-8BD9-4BFF-9E34-7042DC99AA01}"/>
    <dgm:cxn modelId="{3C405EBA-4763-48C2-BCD6-5B25A756AE9D}" srcId="{232E8414-A395-4558-9C47-6F3A9807848C}" destId="{B6FCD837-7C35-4DE7-B670-D07F69E8130C}" srcOrd="0" destOrd="0" parTransId="{ABFBDAC2-CE0C-4CBD-BDC7-69B9E78E0856}" sibTransId="{48322D8C-EC7C-47B2-B5DF-F687E8024260}"/>
    <dgm:cxn modelId="{4C30FE60-C82B-4FDD-8B24-2FC621DDEE67}" srcId="{232E8414-A395-4558-9C47-6F3A9807848C}" destId="{45C2B51D-C4B8-4EB8-B8F7-13A915F01BA8}" srcOrd="1" destOrd="0" parTransId="{D6DBF7A1-2FF6-4F35-A9F5-A6E1D1DE618C}" sibTransId="{AF8167E8-DDB1-4188-B84A-ECF64A6F9C65}"/>
    <dgm:cxn modelId="{5530D58D-308A-A741-BFB0-3AF3E2EE726D}" type="presParOf" srcId="{2FBC1139-4B24-42A5-BEE7-ECA541C1C993}" destId="{0DD4BD41-CAF5-49CF-903A-DA3CFF0D7A87}" srcOrd="0" destOrd="0" presId="urn:microsoft.com/office/officeart/2005/8/layout/vList3"/>
    <dgm:cxn modelId="{FD4B30CC-D042-A845-A81F-44C2B802D6EC}" type="presParOf" srcId="{0DD4BD41-CAF5-49CF-903A-DA3CFF0D7A87}" destId="{11E491D3-C3A6-4D4A-9837-6B25A4831CE5}" srcOrd="0" destOrd="0" presId="urn:microsoft.com/office/officeart/2005/8/layout/vList3"/>
    <dgm:cxn modelId="{2F0DAE49-1E3A-0E4B-9BE0-CB8BAB865C01}" type="presParOf" srcId="{0DD4BD41-CAF5-49CF-903A-DA3CFF0D7A87}" destId="{00D11977-8834-4591-9BD5-67658723515C}" srcOrd="1" destOrd="0" presId="urn:microsoft.com/office/officeart/2005/8/layout/vList3"/>
    <dgm:cxn modelId="{6CE805C1-98A4-ED47-9B91-1A61B6A2A26A}" type="presParOf" srcId="{2FBC1139-4B24-42A5-BEE7-ECA541C1C993}" destId="{C95226BA-E279-4ACD-8053-F4E0C502F783}" srcOrd="1" destOrd="0" presId="urn:microsoft.com/office/officeart/2005/8/layout/vList3"/>
    <dgm:cxn modelId="{3796B10A-0035-6F45-8E87-A4425A49363F}" type="presParOf" srcId="{2FBC1139-4B24-42A5-BEE7-ECA541C1C993}" destId="{A269BC92-029C-455D-8378-9C58EF2C0FB5}" srcOrd="2" destOrd="0" presId="urn:microsoft.com/office/officeart/2005/8/layout/vList3"/>
    <dgm:cxn modelId="{BAC90E8C-0721-0E4A-8D7D-6FAE5AAD44B3}" type="presParOf" srcId="{A269BC92-029C-455D-8378-9C58EF2C0FB5}" destId="{B2C98B15-5A3B-4854-9D0D-35DBCEDDED1F}" srcOrd="0" destOrd="0" presId="urn:microsoft.com/office/officeart/2005/8/layout/vList3"/>
    <dgm:cxn modelId="{9EBDEBB1-E6DC-2B45-BC18-B864612C8CD3}" type="presParOf" srcId="{A269BC92-029C-455D-8378-9C58EF2C0FB5}" destId="{FEB0C6C0-D296-4105-B0EF-03C48399C886}" srcOrd="1" destOrd="0" presId="urn:microsoft.com/office/officeart/2005/8/layout/vList3"/>
    <dgm:cxn modelId="{D4288E84-B336-904B-8182-BF1074BF7FCD}" type="presParOf" srcId="{2FBC1139-4B24-42A5-BEE7-ECA541C1C993}" destId="{89DDA56F-6335-44D8-A68F-A170289E6471}" srcOrd="3" destOrd="0" presId="urn:microsoft.com/office/officeart/2005/8/layout/vList3"/>
    <dgm:cxn modelId="{CBD59802-0CD8-0448-8892-BE4DFCCE9397}" type="presParOf" srcId="{2FBC1139-4B24-42A5-BEE7-ECA541C1C993}" destId="{EDBEC8D9-A10B-42E6-9723-FBC627EE95EC}" srcOrd="4" destOrd="0" presId="urn:microsoft.com/office/officeart/2005/8/layout/vList3"/>
    <dgm:cxn modelId="{82DB0C51-0E02-874D-8E72-EE6070CF9E40}" type="presParOf" srcId="{EDBEC8D9-A10B-42E6-9723-FBC627EE95EC}" destId="{0451C8DA-26DE-401D-A6F0-D9BA68B040A1}" srcOrd="0" destOrd="0" presId="urn:microsoft.com/office/officeart/2005/8/layout/vList3"/>
    <dgm:cxn modelId="{2259DD04-75A0-C441-BF87-310E7E18B778}" type="presParOf" srcId="{EDBEC8D9-A10B-42E6-9723-FBC627EE95EC}" destId="{ADE2F819-4491-4B67-9872-E40C16E1F1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4955E9-7FCB-4D55-A5E9-A2540C4259FA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6344964D-7543-4A4A-921E-E94B31D1605E}">
      <dgm:prSet phldrT="[Текст]" custT="1"/>
      <dgm:spPr/>
      <dgm:t>
        <a:bodyPr/>
        <a:lstStyle/>
        <a:p>
          <a:r>
            <a:rPr lang="ru-RU" sz="1800" b="1" baseline="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«НТТМ» - Фестиваль научно-технического творчества молодежи</a:t>
          </a:r>
          <a:endParaRPr lang="ru-RU" sz="1800" b="1" baseline="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C86595D7-F714-4527-9CC0-EA297DF5B608}" type="parTrans" cxnId="{67F5B640-CC04-4219-9140-D938873D0954}">
      <dgm:prSet/>
      <dgm:spPr/>
      <dgm:t>
        <a:bodyPr/>
        <a:lstStyle/>
        <a:p>
          <a:endParaRPr lang="ru-RU" sz="1800"/>
        </a:p>
      </dgm:t>
    </dgm:pt>
    <dgm:pt modelId="{717B8363-FE51-43C0-A826-50CA5953CF0F}" type="sibTrans" cxnId="{67F5B640-CC04-4219-9140-D938873D0954}">
      <dgm:prSet/>
      <dgm:spPr/>
      <dgm:t>
        <a:bodyPr/>
        <a:lstStyle/>
        <a:p>
          <a:endParaRPr lang="ru-RU" sz="1800"/>
        </a:p>
      </dgm:t>
    </dgm:pt>
    <dgm:pt modelId="{58E8A7E7-B915-4820-B216-C1074AD95DF5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«Готов к учебе, жизни и труду»</a:t>
          </a:r>
          <a:endParaRPr lang="ru-RU" sz="18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1D3B229C-A605-419D-B280-76DB30CB581C}" type="parTrans" cxnId="{4F178FF1-845B-4C78-BC96-E5ABA2FE8163}">
      <dgm:prSet/>
      <dgm:spPr/>
      <dgm:t>
        <a:bodyPr/>
        <a:lstStyle/>
        <a:p>
          <a:endParaRPr lang="ru-RU" sz="1800"/>
        </a:p>
      </dgm:t>
    </dgm:pt>
    <dgm:pt modelId="{57B12B12-72CC-4CF0-938A-309F198C4DB8}" type="sibTrans" cxnId="{4F178FF1-845B-4C78-BC96-E5ABA2FE8163}">
      <dgm:prSet/>
      <dgm:spPr/>
      <dgm:t>
        <a:bodyPr/>
        <a:lstStyle/>
        <a:p>
          <a:endParaRPr lang="ru-RU" sz="1800"/>
        </a:p>
      </dgm:t>
    </dgm:pt>
    <dgm:pt modelId="{3943F314-58D2-4DAE-9BB0-9229001FCA1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«Медицинский класс»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3F53AB00-4147-49B8-8A6A-6F076A4EF5C6}" type="parTrans" cxnId="{12D90D8E-1F89-4ECA-A223-4752BAB9D269}">
      <dgm:prSet/>
      <dgm:spPr/>
      <dgm:t>
        <a:bodyPr/>
        <a:lstStyle/>
        <a:p>
          <a:endParaRPr lang="ru-RU" sz="1800"/>
        </a:p>
      </dgm:t>
    </dgm:pt>
    <dgm:pt modelId="{C37EC4EC-52CE-4216-84D5-C73808AB92C1}" type="sibTrans" cxnId="{12D90D8E-1F89-4ECA-A223-4752BAB9D269}">
      <dgm:prSet/>
      <dgm:spPr/>
      <dgm:t>
        <a:bodyPr/>
        <a:lstStyle/>
        <a:p>
          <a:endParaRPr lang="ru-RU" sz="1800"/>
        </a:p>
      </dgm:t>
    </dgm:pt>
    <dgm:pt modelId="{EDD48F83-1357-45D8-ADD9-96032F47E9E7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«Кадетский класс»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9C1230BF-3B56-4658-9B0C-F9376BFFD6B7}" type="parTrans" cxnId="{C5D7994C-75EF-4D34-B6BD-9E16638A7013}">
      <dgm:prSet/>
      <dgm:spPr/>
      <dgm:t>
        <a:bodyPr/>
        <a:lstStyle/>
        <a:p>
          <a:endParaRPr lang="ru-RU" sz="1800"/>
        </a:p>
      </dgm:t>
    </dgm:pt>
    <dgm:pt modelId="{0134BCF0-CF77-49EB-B64C-F7AC01432CB1}" type="sibTrans" cxnId="{C5D7994C-75EF-4D34-B6BD-9E16638A7013}">
      <dgm:prSet/>
      <dgm:spPr/>
      <dgm:t>
        <a:bodyPr/>
        <a:lstStyle/>
        <a:p>
          <a:endParaRPr lang="ru-RU" sz="1800"/>
        </a:p>
      </dgm:t>
    </dgm:pt>
    <dgm:pt modelId="{07DE41E1-F1E0-4848-9D0A-27AB0FE66B52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«Инженерный класс»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441B9DF9-3DC6-42FE-B6E2-CCB465AC5345}" type="parTrans" cxnId="{B259EFA1-DF7E-44F7-924C-B5096413A450}">
      <dgm:prSet/>
      <dgm:spPr/>
      <dgm:t>
        <a:bodyPr/>
        <a:lstStyle/>
        <a:p>
          <a:endParaRPr lang="ru-RU" sz="1800"/>
        </a:p>
      </dgm:t>
    </dgm:pt>
    <dgm:pt modelId="{C27A9D7A-1938-487C-87E5-499C82626C8F}" type="sibTrans" cxnId="{B259EFA1-DF7E-44F7-924C-B5096413A450}">
      <dgm:prSet/>
      <dgm:spPr/>
      <dgm:t>
        <a:bodyPr/>
        <a:lstStyle/>
        <a:p>
          <a:endParaRPr lang="ru-RU" sz="1800"/>
        </a:p>
      </dgm:t>
    </dgm:pt>
    <dgm:pt modelId="{53936AEB-7544-46F7-844A-2BE3ABE3848F}" type="pres">
      <dgm:prSet presAssocID="{5A4955E9-7FCB-4D55-A5E9-A2540C4259FA}" presName="linearFlow" presStyleCnt="0">
        <dgm:presLayoutVars>
          <dgm:dir/>
          <dgm:resizeHandles val="exact"/>
        </dgm:presLayoutVars>
      </dgm:prSet>
      <dgm:spPr/>
    </dgm:pt>
    <dgm:pt modelId="{AA1F236C-4A35-4059-937A-7C91546E99F9}" type="pres">
      <dgm:prSet presAssocID="{6344964D-7543-4A4A-921E-E94B31D1605E}" presName="comp" presStyleCnt="0"/>
      <dgm:spPr/>
    </dgm:pt>
    <dgm:pt modelId="{A7B58C8A-EAB4-468A-A55C-DCA52B280E61}" type="pres">
      <dgm:prSet presAssocID="{6344964D-7543-4A4A-921E-E94B31D1605E}" presName="rect2" presStyleLbl="node1" presStyleIdx="0" presStyleCnt="5" custScaleX="257804" custLinFactNeighborX="53365" custLinFactNeighborY="-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093A3D-9E56-4E35-A5AF-14B0C862322F}" type="pres">
      <dgm:prSet presAssocID="{6344964D-7543-4A4A-921E-E94B31D1605E}" presName="rect1" presStyleLbl="lnNode1" presStyleIdx="0" presStyleCnt="5" custLinFactNeighborX="-58152" custLinFactNeighborY="-116"/>
      <dgm:spPr>
        <a:prstGeom prst="dodecagon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8673CF7-C02F-4127-A1B1-C3C8B338A148}" type="pres">
      <dgm:prSet presAssocID="{717B8363-FE51-43C0-A826-50CA5953CF0F}" presName="sibTrans" presStyleCnt="0"/>
      <dgm:spPr/>
    </dgm:pt>
    <dgm:pt modelId="{2C026849-4601-4723-9477-DF270BDBE60A}" type="pres">
      <dgm:prSet presAssocID="{58E8A7E7-B915-4820-B216-C1074AD95DF5}" presName="comp" presStyleCnt="0"/>
      <dgm:spPr/>
    </dgm:pt>
    <dgm:pt modelId="{3280672B-1D56-4E23-8945-3DA98B32C2A2}" type="pres">
      <dgm:prSet presAssocID="{58E8A7E7-B915-4820-B216-C1074AD95DF5}" presName="rect2" presStyleLbl="node1" presStyleIdx="1" presStyleCnt="5" custScaleX="243850" custScaleY="111242" custLinFactNeighborX="-2820" custLinFactNeighborY="-9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4BD329-8CEB-4013-BA45-E7C9CAC86488}" type="pres">
      <dgm:prSet presAssocID="{58E8A7E7-B915-4820-B216-C1074AD95DF5}" presName="rect1" presStyleLbl="lnNode1" presStyleIdx="1" presStyleCnt="5" custScaleX="105498" custScaleY="107662" custLinFactX="88367" custLinFactNeighborX="100000" custLinFactNeighborY="-9903"/>
      <dgm:spPr/>
    </dgm:pt>
    <dgm:pt modelId="{2F6765EF-BF21-4A6C-9BB0-9AA56DC0F6F2}" type="pres">
      <dgm:prSet presAssocID="{57B12B12-72CC-4CF0-938A-309F198C4DB8}" presName="sibTrans" presStyleCnt="0"/>
      <dgm:spPr/>
    </dgm:pt>
    <dgm:pt modelId="{90116773-3081-4470-AB38-4E500C5EDA11}" type="pres">
      <dgm:prSet presAssocID="{3943F314-58D2-4DAE-9BB0-9229001FCA10}" presName="comp" presStyleCnt="0"/>
      <dgm:spPr/>
    </dgm:pt>
    <dgm:pt modelId="{AF3FA737-88E6-48C3-9D4C-D9B07284A089}" type="pres">
      <dgm:prSet presAssocID="{3943F314-58D2-4DAE-9BB0-9229001FCA10}" presName="rect2" presStyleLbl="node1" presStyleIdx="2" presStyleCnt="5" custScaleX="255445" custLinFactNeighborX="53697" custLinFactNeighborY="-5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6B2AD-127D-4155-AE16-0C0EF406D43E}" type="pres">
      <dgm:prSet presAssocID="{3943F314-58D2-4DAE-9BB0-9229001FCA10}" presName="rect1" presStyleLbl="lnNode1" presStyleIdx="2" presStyleCnt="5" custLinFactNeighborX="-62502" custLinFactNeighborY="-5621"/>
      <dgm:spPr/>
    </dgm:pt>
    <dgm:pt modelId="{3A156A9D-3CF0-4145-B7C9-CCE9ED9AE5BD}" type="pres">
      <dgm:prSet presAssocID="{C37EC4EC-52CE-4216-84D5-C73808AB92C1}" presName="sibTrans" presStyleCnt="0"/>
      <dgm:spPr/>
    </dgm:pt>
    <dgm:pt modelId="{8CC9BEEB-2B3C-4C69-B3A5-16F0B971CD10}" type="pres">
      <dgm:prSet presAssocID="{07DE41E1-F1E0-4848-9D0A-27AB0FE66B52}" presName="comp" presStyleCnt="0"/>
      <dgm:spPr/>
    </dgm:pt>
    <dgm:pt modelId="{A01C650A-F945-4568-AEB5-1B3D4B0387C8}" type="pres">
      <dgm:prSet presAssocID="{07DE41E1-F1E0-4848-9D0A-27AB0FE66B52}" presName="rect2" presStyleLbl="node1" presStyleIdx="3" presStyleCnt="5" custScaleX="253911" custLinFactNeighborX="2302" custLinFactNeighborY="-4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3DE85-2C82-4F7D-B907-24CEEC8286F9}" type="pres">
      <dgm:prSet presAssocID="{07DE41E1-F1E0-4848-9D0A-27AB0FE66B52}" presName="rect1" presStyleLbl="lnNode1" presStyleIdx="3" presStyleCnt="5" custLinFactX="88367" custLinFactNeighborX="100000" custLinFactNeighborY="-11873"/>
      <dgm:spPr/>
    </dgm:pt>
    <dgm:pt modelId="{0F3C3245-50CA-41E6-8C82-24C7137AB4C3}" type="pres">
      <dgm:prSet presAssocID="{C27A9D7A-1938-487C-87E5-499C82626C8F}" presName="sibTrans" presStyleCnt="0"/>
      <dgm:spPr/>
    </dgm:pt>
    <dgm:pt modelId="{63922725-6A44-41E5-BDCA-F1BB26FA3AA4}" type="pres">
      <dgm:prSet presAssocID="{EDD48F83-1357-45D8-ADD9-96032F47E9E7}" presName="comp" presStyleCnt="0"/>
      <dgm:spPr/>
    </dgm:pt>
    <dgm:pt modelId="{A8EA5DEF-911E-4ABB-818E-7B429F579C9F}" type="pres">
      <dgm:prSet presAssocID="{EDD48F83-1357-45D8-ADD9-96032F47E9E7}" presName="rect2" presStyleLbl="node1" presStyleIdx="4" presStyleCnt="5" custScaleX="247456" custLinFactNeighborX="58767" custLinFactNeighborY="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A70CB5-63B9-4A81-A1E8-273FE2F36325}" type="pres">
      <dgm:prSet presAssocID="{EDD48F83-1357-45D8-ADD9-96032F47E9E7}" presName="rect1" presStyleLbl="lnNode1" presStyleIdx="4" presStyleCnt="5" custLinFactNeighborX="-62502" custLinFactNeighborY="-15265"/>
      <dgm:spPr/>
    </dgm:pt>
  </dgm:ptLst>
  <dgm:cxnLst>
    <dgm:cxn modelId="{C5D7994C-75EF-4D34-B6BD-9E16638A7013}" srcId="{5A4955E9-7FCB-4D55-A5E9-A2540C4259FA}" destId="{EDD48F83-1357-45D8-ADD9-96032F47E9E7}" srcOrd="4" destOrd="0" parTransId="{9C1230BF-3B56-4658-9B0C-F9376BFFD6B7}" sibTransId="{0134BCF0-CF77-49EB-B64C-F7AC01432CB1}"/>
    <dgm:cxn modelId="{6148F121-DB6A-BE41-B8A3-E37D76BD2939}" type="presOf" srcId="{07DE41E1-F1E0-4848-9D0A-27AB0FE66B52}" destId="{A01C650A-F945-4568-AEB5-1B3D4B0387C8}" srcOrd="0" destOrd="0" presId="urn:microsoft.com/office/officeart/2008/layout/AlternatingPictureBlocks"/>
    <dgm:cxn modelId="{9F13C434-4681-A440-AADE-B9D529E2B721}" type="presOf" srcId="{5A4955E9-7FCB-4D55-A5E9-A2540C4259FA}" destId="{53936AEB-7544-46F7-844A-2BE3ABE3848F}" srcOrd="0" destOrd="0" presId="urn:microsoft.com/office/officeart/2008/layout/AlternatingPictureBlocks"/>
    <dgm:cxn modelId="{C70D6CB3-FC86-0D43-98E4-8E6B24B8CBDC}" type="presOf" srcId="{58E8A7E7-B915-4820-B216-C1074AD95DF5}" destId="{3280672B-1D56-4E23-8945-3DA98B32C2A2}" srcOrd="0" destOrd="0" presId="urn:microsoft.com/office/officeart/2008/layout/AlternatingPictureBlocks"/>
    <dgm:cxn modelId="{4F178FF1-845B-4C78-BC96-E5ABA2FE8163}" srcId="{5A4955E9-7FCB-4D55-A5E9-A2540C4259FA}" destId="{58E8A7E7-B915-4820-B216-C1074AD95DF5}" srcOrd="1" destOrd="0" parTransId="{1D3B229C-A605-419D-B280-76DB30CB581C}" sibTransId="{57B12B12-72CC-4CF0-938A-309F198C4DB8}"/>
    <dgm:cxn modelId="{12D90D8E-1F89-4ECA-A223-4752BAB9D269}" srcId="{5A4955E9-7FCB-4D55-A5E9-A2540C4259FA}" destId="{3943F314-58D2-4DAE-9BB0-9229001FCA10}" srcOrd="2" destOrd="0" parTransId="{3F53AB00-4147-49B8-8A6A-6F076A4EF5C6}" sibTransId="{C37EC4EC-52CE-4216-84D5-C73808AB92C1}"/>
    <dgm:cxn modelId="{86FDA8CD-912F-1746-8AB7-87C581069E3B}" type="presOf" srcId="{EDD48F83-1357-45D8-ADD9-96032F47E9E7}" destId="{A8EA5DEF-911E-4ABB-818E-7B429F579C9F}" srcOrd="0" destOrd="0" presId="urn:microsoft.com/office/officeart/2008/layout/AlternatingPictureBlocks"/>
    <dgm:cxn modelId="{67F5B640-CC04-4219-9140-D938873D0954}" srcId="{5A4955E9-7FCB-4D55-A5E9-A2540C4259FA}" destId="{6344964D-7543-4A4A-921E-E94B31D1605E}" srcOrd="0" destOrd="0" parTransId="{C86595D7-F714-4527-9CC0-EA297DF5B608}" sibTransId="{717B8363-FE51-43C0-A826-50CA5953CF0F}"/>
    <dgm:cxn modelId="{23992A51-017F-2344-9447-8BC39BF91D0B}" type="presOf" srcId="{3943F314-58D2-4DAE-9BB0-9229001FCA10}" destId="{AF3FA737-88E6-48C3-9D4C-D9B07284A089}" srcOrd="0" destOrd="0" presId="urn:microsoft.com/office/officeart/2008/layout/AlternatingPictureBlocks"/>
    <dgm:cxn modelId="{5D14695B-CEEC-0549-A4B1-71F596559748}" type="presOf" srcId="{6344964D-7543-4A4A-921E-E94B31D1605E}" destId="{A7B58C8A-EAB4-468A-A55C-DCA52B280E61}" srcOrd="0" destOrd="0" presId="urn:microsoft.com/office/officeart/2008/layout/AlternatingPictureBlocks"/>
    <dgm:cxn modelId="{B259EFA1-DF7E-44F7-924C-B5096413A450}" srcId="{5A4955E9-7FCB-4D55-A5E9-A2540C4259FA}" destId="{07DE41E1-F1E0-4848-9D0A-27AB0FE66B52}" srcOrd="3" destOrd="0" parTransId="{441B9DF9-3DC6-42FE-B6E2-CCB465AC5345}" sibTransId="{C27A9D7A-1938-487C-87E5-499C82626C8F}"/>
    <dgm:cxn modelId="{BEB2C2B7-D28B-F543-82D7-386F1BD6F972}" type="presParOf" srcId="{53936AEB-7544-46F7-844A-2BE3ABE3848F}" destId="{AA1F236C-4A35-4059-937A-7C91546E99F9}" srcOrd="0" destOrd="0" presId="urn:microsoft.com/office/officeart/2008/layout/AlternatingPictureBlocks"/>
    <dgm:cxn modelId="{EE82E967-26BD-5842-84F1-11DC64EF7F6E}" type="presParOf" srcId="{AA1F236C-4A35-4059-937A-7C91546E99F9}" destId="{A7B58C8A-EAB4-468A-A55C-DCA52B280E61}" srcOrd="0" destOrd="0" presId="urn:microsoft.com/office/officeart/2008/layout/AlternatingPictureBlocks"/>
    <dgm:cxn modelId="{22941DE0-26CB-CD4B-913C-588107D40159}" type="presParOf" srcId="{AA1F236C-4A35-4059-937A-7C91546E99F9}" destId="{98093A3D-9E56-4E35-A5AF-14B0C862322F}" srcOrd="1" destOrd="0" presId="urn:microsoft.com/office/officeart/2008/layout/AlternatingPictureBlocks"/>
    <dgm:cxn modelId="{300E819F-06C0-8542-B8D3-7171D1B82C1C}" type="presParOf" srcId="{53936AEB-7544-46F7-844A-2BE3ABE3848F}" destId="{88673CF7-C02F-4127-A1B1-C3C8B338A148}" srcOrd="1" destOrd="0" presId="urn:microsoft.com/office/officeart/2008/layout/AlternatingPictureBlocks"/>
    <dgm:cxn modelId="{26F55E07-EB51-8649-A55D-9501FE02722D}" type="presParOf" srcId="{53936AEB-7544-46F7-844A-2BE3ABE3848F}" destId="{2C026849-4601-4723-9477-DF270BDBE60A}" srcOrd="2" destOrd="0" presId="urn:microsoft.com/office/officeart/2008/layout/AlternatingPictureBlocks"/>
    <dgm:cxn modelId="{1F62101C-C62C-CE4C-86B4-6B13F2B256B2}" type="presParOf" srcId="{2C026849-4601-4723-9477-DF270BDBE60A}" destId="{3280672B-1D56-4E23-8945-3DA98B32C2A2}" srcOrd="0" destOrd="0" presId="urn:microsoft.com/office/officeart/2008/layout/AlternatingPictureBlocks"/>
    <dgm:cxn modelId="{E840ECAF-105B-644D-A8A4-216A2A8AB172}" type="presParOf" srcId="{2C026849-4601-4723-9477-DF270BDBE60A}" destId="{974BD329-8CEB-4013-BA45-E7C9CAC86488}" srcOrd="1" destOrd="0" presId="urn:microsoft.com/office/officeart/2008/layout/AlternatingPictureBlocks"/>
    <dgm:cxn modelId="{266BF670-23DA-2E4A-B32F-B83CB6A9E828}" type="presParOf" srcId="{53936AEB-7544-46F7-844A-2BE3ABE3848F}" destId="{2F6765EF-BF21-4A6C-9BB0-9AA56DC0F6F2}" srcOrd="3" destOrd="0" presId="urn:microsoft.com/office/officeart/2008/layout/AlternatingPictureBlocks"/>
    <dgm:cxn modelId="{EBB51244-4275-6D4D-B122-811052B95B52}" type="presParOf" srcId="{53936AEB-7544-46F7-844A-2BE3ABE3848F}" destId="{90116773-3081-4470-AB38-4E500C5EDA11}" srcOrd="4" destOrd="0" presId="urn:microsoft.com/office/officeart/2008/layout/AlternatingPictureBlocks"/>
    <dgm:cxn modelId="{60358F5F-F268-9C40-8BF7-3DE5AEB2D7AB}" type="presParOf" srcId="{90116773-3081-4470-AB38-4E500C5EDA11}" destId="{AF3FA737-88E6-48C3-9D4C-D9B07284A089}" srcOrd="0" destOrd="0" presId="urn:microsoft.com/office/officeart/2008/layout/AlternatingPictureBlocks"/>
    <dgm:cxn modelId="{34351BD2-B17B-DD46-B400-91AFE35E6877}" type="presParOf" srcId="{90116773-3081-4470-AB38-4E500C5EDA11}" destId="{7756B2AD-127D-4155-AE16-0C0EF406D43E}" srcOrd="1" destOrd="0" presId="urn:microsoft.com/office/officeart/2008/layout/AlternatingPictureBlocks"/>
    <dgm:cxn modelId="{61513C20-2769-F44F-90F5-6D23E51B57E4}" type="presParOf" srcId="{53936AEB-7544-46F7-844A-2BE3ABE3848F}" destId="{3A156A9D-3CF0-4145-B7C9-CCE9ED9AE5BD}" srcOrd="5" destOrd="0" presId="urn:microsoft.com/office/officeart/2008/layout/AlternatingPictureBlocks"/>
    <dgm:cxn modelId="{99E0CF23-7450-4740-BC04-2EFA3AF0412F}" type="presParOf" srcId="{53936AEB-7544-46F7-844A-2BE3ABE3848F}" destId="{8CC9BEEB-2B3C-4C69-B3A5-16F0B971CD10}" srcOrd="6" destOrd="0" presId="urn:microsoft.com/office/officeart/2008/layout/AlternatingPictureBlocks"/>
    <dgm:cxn modelId="{6430D26F-34FD-6B46-908D-C4D0AE5AB560}" type="presParOf" srcId="{8CC9BEEB-2B3C-4C69-B3A5-16F0B971CD10}" destId="{A01C650A-F945-4568-AEB5-1B3D4B0387C8}" srcOrd="0" destOrd="0" presId="urn:microsoft.com/office/officeart/2008/layout/AlternatingPictureBlocks"/>
    <dgm:cxn modelId="{91FAB71E-504A-434C-AFB6-83489919DB4B}" type="presParOf" srcId="{8CC9BEEB-2B3C-4C69-B3A5-16F0B971CD10}" destId="{0753DE85-2C82-4F7D-B907-24CEEC8286F9}" srcOrd="1" destOrd="0" presId="urn:microsoft.com/office/officeart/2008/layout/AlternatingPictureBlocks"/>
    <dgm:cxn modelId="{49A844C4-24D1-CF44-AF43-BFD4240D70E7}" type="presParOf" srcId="{53936AEB-7544-46F7-844A-2BE3ABE3848F}" destId="{0F3C3245-50CA-41E6-8C82-24C7137AB4C3}" srcOrd="7" destOrd="0" presId="urn:microsoft.com/office/officeart/2008/layout/AlternatingPictureBlocks"/>
    <dgm:cxn modelId="{7E05552C-8B37-3841-B6C4-0B47267C7510}" type="presParOf" srcId="{53936AEB-7544-46F7-844A-2BE3ABE3848F}" destId="{63922725-6A44-41E5-BDCA-F1BB26FA3AA4}" srcOrd="8" destOrd="0" presId="urn:microsoft.com/office/officeart/2008/layout/AlternatingPictureBlocks"/>
    <dgm:cxn modelId="{9181530F-6D82-0346-8875-287DDC78A5DE}" type="presParOf" srcId="{63922725-6A44-41E5-BDCA-F1BB26FA3AA4}" destId="{A8EA5DEF-911E-4ABB-818E-7B429F579C9F}" srcOrd="0" destOrd="0" presId="urn:microsoft.com/office/officeart/2008/layout/AlternatingPictureBlocks"/>
    <dgm:cxn modelId="{9912DDF3-A454-1841-AD67-46C3979CAE64}" type="presParOf" srcId="{63922725-6A44-41E5-BDCA-F1BB26FA3AA4}" destId="{60A70CB5-63B9-4A81-A1E8-273FE2F3632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B374D8-0E48-4616-8B3C-BDA8401434FF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7AAAB340-ECF5-436B-A0BD-83DD54394BC1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«Курчатовский проект»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AA8BDF7C-6771-4FC5-8CFB-8F2474F0EDC9}" type="parTrans" cxnId="{1F778C86-4310-4CDC-82D1-8D3B74409480}">
      <dgm:prSet/>
      <dgm:spPr/>
      <dgm:t>
        <a:bodyPr/>
        <a:lstStyle/>
        <a:p>
          <a:endParaRPr lang="ru-RU"/>
        </a:p>
      </dgm:t>
    </dgm:pt>
    <dgm:pt modelId="{75F4B209-16DF-4C83-A1AD-90C873D678BD}" type="sibTrans" cxnId="{1F778C86-4310-4CDC-82D1-8D3B74409480}">
      <dgm:prSet/>
      <dgm:spPr/>
      <dgm:t>
        <a:bodyPr/>
        <a:lstStyle/>
        <a:p>
          <a:endParaRPr lang="ru-RU"/>
        </a:p>
      </dgm:t>
    </dgm:pt>
    <dgm:pt modelId="{FA4BBCF8-B3F7-496D-8E28-B538B6AF6D6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</a:t>
          </a:r>
          <a:r>
            <a:rPr lang="ru-RU" sz="2000" dirty="0" err="1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World</a:t>
          </a:r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Skils</a:t>
          </a:r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»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0FDB5E71-1F7B-41F1-8502-31E545928299}" type="parTrans" cxnId="{6071B0B9-D590-4E96-8210-C35899B9787E}">
      <dgm:prSet/>
      <dgm:spPr/>
      <dgm:t>
        <a:bodyPr/>
        <a:lstStyle/>
        <a:p>
          <a:endParaRPr lang="ru-RU"/>
        </a:p>
      </dgm:t>
    </dgm:pt>
    <dgm:pt modelId="{7D17CE78-74E7-48AB-B4B9-2D3C0C1CEE64}" type="sibTrans" cxnId="{6071B0B9-D590-4E96-8210-C35899B9787E}">
      <dgm:prSet/>
      <dgm:spPr/>
      <dgm:t>
        <a:bodyPr/>
        <a:lstStyle/>
        <a:p>
          <a:endParaRPr lang="ru-RU"/>
        </a:p>
      </dgm:t>
    </dgm:pt>
    <dgm:pt modelId="{1025B21E-C369-4721-A740-AD3F17E0313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«Тематические субботы»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AC5E3E08-2532-403D-9470-FA5602A92EAC}" type="parTrans" cxnId="{0605D51C-3A5B-4C1A-9608-A8644E024FA8}">
      <dgm:prSet/>
      <dgm:spPr/>
      <dgm:t>
        <a:bodyPr/>
        <a:lstStyle/>
        <a:p>
          <a:endParaRPr lang="ru-RU"/>
        </a:p>
      </dgm:t>
    </dgm:pt>
    <dgm:pt modelId="{91935382-CC9A-43D0-8B35-A72650C32DFD}" type="sibTrans" cxnId="{0605D51C-3A5B-4C1A-9608-A8644E024FA8}">
      <dgm:prSet/>
      <dgm:spPr/>
      <dgm:t>
        <a:bodyPr/>
        <a:lstStyle/>
        <a:p>
          <a:endParaRPr lang="ru-RU"/>
        </a:p>
      </dgm:t>
    </dgm:pt>
    <dgm:pt modelId="{D53056B8-14B5-43D5-B529-EDCB082D504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«Школьные знания для реальной жизни»</a:t>
          </a:r>
          <a:endParaRPr lang="ru-RU" sz="20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13279ADF-3975-4FB5-89C0-8CC78AFD81E2}" type="parTrans" cxnId="{82C2F05A-C9D4-4439-8B65-9E2F82B3114B}">
      <dgm:prSet/>
      <dgm:spPr/>
      <dgm:t>
        <a:bodyPr/>
        <a:lstStyle/>
        <a:p>
          <a:endParaRPr lang="ru-RU"/>
        </a:p>
      </dgm:t>
    </dgm:pt>
    <dgm:pt modelId="{F45CB0C5-FE70-4571-BE6E-DD87A52C123D}" type="sibTrans" cxnId="{82C2F05A-C9D4-4439-8B65-9E2F82B3114B}">
      <dgm:prSet/>
      <dgm:spPr/>
      <dgm:t>
        <a:bodyPr/>
        <a:lstStyle/>
        <a:p>
          <a:endParaRPr lang="ru-RU"/>
        </a:p>
      </dgm:t>
    </dgm:pt>
    <dgm:pt modelId="{1754F9E2-A0E1-4531-AB16-D9A142B6F7D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</a:t>
          </a:r>
          <a:r>
            <a:rPr lang="ru-RU" dirty="0" err="1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Метапредметные</a:t>
          </a:r>
          <a:r>
            <a:rPr lang="ru-RU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 олимпиады»</a:t>
          </a:r>
          <a:endParaRPr lang="ru-RU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BBE64748-2755-4260-954D-0539E9EEA89D}" type="parTrans" cxnId="{0FC03D91-E930-40C5-B846-B2C0410CC60A}">
      <dgm:prSet/>
      <dgm:spPr/>
      <dgm:t>
        <a:bodyPr/>
        <a:lstStyle/>
        <a:p>
          <a:endParaRPr lang="ru-RU"/>
        </a:p>
      </dgm:t>
    </dgm:pt>
    <dgm:pt modelId="{A8127574-349B-4B65-82B0-F0F5A028A49F}" type="sibTrans" cxnId="{0FC03D91-E930-40C5-B846-B2C0410CC60A}">
      <dgm:prSet/>
      <dgm:spPr/>
      <dgm:t>
        <a:bodyPr/>
        <a:lstStyle/>
        <a:p>
          <a:endParaRPr lang="ru-RU"/>
        </a:p>
      </dgm:t>
    </dgm:pt>
    <dgm:pt modelId="{0AA2B0F7-5F73-4693-BA54-355DA222DA72}" type="pres">
      <dgm:prSet presAssocID="{DEB374D8-0E48-4616-8B3C-BDA8401434FF}" presName="linearFlow" presStyleCnt="0">
        <dgm:presLayoutVars>
          <dgm:dir/>
          <dgm:resizeHandles val="exact"/>
        </dgm:presLayoutVars>
      </dgm:prSet>
      <dgm:spPr/>
    </dgm:pt>
    <dgm:pt modelId="{19FDA329-1225-46B5-BF0D-CF3405969D06}" type="pres">
      <dgm:prSet presAssocID="{7AAAB340-ECF5-436B-A0BD-83DD54394BC1}" presName="comp" presStyleCnt="0"/>
      <dgm:spPr/>
    </dgm:pt>
    <dgm:pt modelId="{025F30D7-8189-472C-8136-1C43B7B13D89}" type="pres">
      <dgm:prSet presAssocID="{7AAAB340-ECF5-436B-A0BD-83DD54394BC1}" presName="rect2" presStyleLbl="node1" presStyleIdx="0" presStyleCnt="5" custScaleX="249834" custLinFactNeighborX="29197" custLinFactNeighborY="-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E96EF-8825-4ACC-99F6-050B1EF066EC}" type="pres">
      <dgm:prSet presAssocID="{7AAAB340-ECF5-436B-A0BD-83DD54394BC1}" presName="rect1" presStyleLbl="lnNode1" presStyleIdx="0" presStyleCnt="5" custScaleX="85540" custScaleY="46364" custLinFactNeighborX="-73657" custLinFactNeighborY="-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C86F4F9-F49A-472A-8CBC-CBB233AA86EC}" type="pres">
      <dgm:prSet presAssocID="{75F4B209-16DF-4C83-A1AD-90C873D678BD}" presName="sibTrans" presStyleCnt="0"/>
      <dgm:spPr/>
    </dgm:pt>
    <dgm:pt modelId="{E67DB824-4FC5-41F3-8DCE-A8EAF5B41215}" type="pres">
      <dgm:prSet presAssocID="{FA4BBCF8-B3F7-496D-8E28-B538B6AF6D65}" presName="comp" presStyleCnt="0"/>
      <dgm:spPr/>
    </dgm:pt>
    <dgm:pt modelId="{B75E777E-3BC9-4EBB-AA24-360D8CCAAA3A}" type="pres">
      <dgm:prSet presAssocID="{FA4BBCF8-B3F7-496D-8E28-B538B6AF6D65}" presName="rect2" presStyleLbl="node1" presStyleIdx="1" presStyleCnt="5" custScaleX="247608" custLinFactNeighborX="-6994" custLinFactNeighborY="-2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2C9E4-EC87-4F4D-83E5-6DCB81285E42}" type="pres">
      <dgm:prSet presAssocID="{FA4BBCF8-B3F7-496D-8E28-B538B6AF6D65}" presName="rect1" presStyleLbl="lnNode1" presStyleIdx="1" presStyleCnt="5" custScaleX="187955" custLinFactNeighborX="71290" custLinFactNeighborY="-166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BD7DE47-3AE7-40A5-8D95-5FC2D05BF491}" type="pres">
      <dgm:prSet presAssocID="{7D17CE78-74E7-48AB-B4B9-2D3C0C1CEE64}" presName="sibTrans" presStyleCnt="0"/>
      <dgm:spPr/>
    </dgm:pt>
    <dgm:pt modelId="{89AFA94A-4293-4E1A-BE18-42EEE1E8AE72}" type="pres">
      <dgm:prSet presAssocID="{1025B21E-C369-4721-A740-AD3F17E03130}" presName="comp" presStyleCnt="0"/>
      <dgm:spPr/>
    </dgm:pt>
    <dgm:pt modelId="{C1FC744E-ADE6-4BB2-948D-77E419781A6D}" type="pres">
      <dgm:prSet presAssocID="{1025B21E-C369-4721-A740-AD3F17E03130}" presName="rect2" presStyleLbl="node1" presStyleIdx="2" presStyleCnt="5" custScaleX="244223" custLinFactNeighborX="3115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DCF3E-92F5-4DC8-AD74-3B506ED17397}" type="pres">
      <dgm:prSet presAssocID="{1025B21E-C369-4721-A740-AD3F17E03130}" presName="rect1" presStyleLbl="lnNode1" presStyleIdx="2" presStyleCnt="5" custLinFactX="-5696" custLinFactNeighborX="-100000" custLinFactNeighborY="0"/>
      <dgm:spPr/>
    </dgm:pt>
    <dgm:pt modelId="{9C213411-454F-464F-8773-5265634E546F}" type="pres">
      <dgm:prSet presAssocID="{91935382-CC9A-43D0-8B35-A72650C32DFD}" presName="sibTrans" presStyleCnt="0"/>
      <dgm:spPr/>
    </dgm:pt>
    <dgm:pt modelId="{526DAE4B-07EA-4449-BC11-2E1DD8E3A7CD}" type="pres">
      <dgm:prSet presAssocID="{D53056B8-14B5-43D5-B529-EDCB082D5045}" presName="comp" presStyleCnt="0"/>
      <dgm:spPr/>
    </dgm:pt>
    <dgm:pt modelId="{899BDABA-20E9-4FE8-B8FB-6FA0500631A3}" type="pres">
      <dgm:prSet presAssocID="{D53056B8-14B5-43D5-B529-EDCB082D5045}" presName="rect2" presStyleLbl="node1" presStyleIdx="3" presStyleCnt="5" custScaleX="246914" custLinFactNeighborX="-24054" custLinFactNeighborY="-1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1D415B-1584-471A-A02C-F6A91D9CD1B6}" type="pres">
      <dgm:prSet presAssocID="{D53056B8-14B5-43D5-B529-EDCB082D5045}" presName="rect1" presStyleLbl="lnNode1" presStyleIdx="3" presStyleCnt="5" custLinFactX="16610" custLinFactNeighborX="100000" custLinFactNeighborY="-49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9C7A481-83AB-4274-84A8-F1ACD73B4538}" type="pres">
      <dgm:prSet presAssocID="{F45CB0C5-FE70-4571-BE6E-DD87A52C123D}" presName="sibTrans" presStyleCnt="0"/>
      <dgm:spPr/>
    </dgm:pt>
    <dgm:pt modelId="{729A3B79-74C7-45C2-9849-BBE34A5018C7}" type="pres">
      <dgm:prSet presAssocID="{1754F9E2-A0E1-4531-AB16-D9A142B6F7D5}" presName="comp" presStyleCnt="0"/>
      <dgm:spPr/>
    </dgm:pt>
    <dgm:pt modelId="{BFAC1956-5549-4BDA-9197-25583A752F02}" type="pres">
      <dgm:prSet presAssocID="{1754F9E2-A0E1-4531-AB16-D9A142B6F7D5}" presName="rect2" presStyleLbl="node1" presStyleIdx="4" presStyleCnt="5" custScaleX="243549" custLinFactNeighborX="29316" custLinFactNeighborY="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7C8C4-D4F0-4E94-8074-C511E91468D7}" type="pres">
      <dgm:prSet presAssocID="{1754F9E2-A0E1-4531-AB16-D9A142B6F7D5}" presName="rect1" presStyleLbl="lnNode1" presStyleIdx="4" presStyleCnt="5" custScaleX="122534" custLinFactX="-13735" custLinFactNeighborX="-100000" custLinFactNeighborY="54"/>
      <dgm:spPr/>
    </dgm:pt>
  </dgm:ptLst>
  <dgm:cxnLst>
    <dgm:cxn modelId="{9C9C8FB3-59C7-394A-B4DB-FC9AC8CF5BFE}" type="presOf" srcId="{DEB374D8-0E48-4616-8B3C-BDA8401434FF}" destId="{0AA2B0F7-5F73-4693-BA54-355DA222DA72}" srcOrd="0" destOrd="0" presId="urn:microsoft.com/office/officeart/2008/layout/AlternatingPictureBlocks"/>
    <dgm:cxn modelId="{15DEA225-0CB4-0944-B656-6325B1BA83FE}" type="presOf" srcId="{1754F9E2-A0E1-4531-AB16-D9A142B6F7D5}" destId="{BFAC1956-5549-4BDA-9197-25583A752F02}" srcOrd="0" destOrd="0" presId="urn:microsoft.com/office/officeart/2008/layout/AlternatingPictureBlocks"/>
    <dgm:cxn modelId="{0605D51C-3A5B-4C1A-9608-A8644E024FA8}" srcId="{DEB374D8-0E48-4616-8B3C-BDA8401434FF}" destId="{1025B21E-C369-4721-A740-AD3F17E03130}" srcOrd="2" destOrd="0" parTransId="{AC5E3E08-2532-403D-9470-FA5602A92EAC}" sibTransId="{91935382-CC9A-43D0-8B35-A72650C32DFD}"/>
    <dgm:cxn modelId="{A9410C06-9FA5-6B44-B511-61F90AF5DB8C}" type="presOf" srcId="{FA4BBCF8-B3F7-496D-8E28-B538B6AF6D65}" destId="{B75E777E-3BC9-4EBB-AA24-360D8CCAAA3A}" srcOrd="0" destOrd="0" presId="urn:microsoft.com/office/officeart/2008/layout/AlternatingPictureBlocks"/>
    <dgm:cxn modelId="{2D7CD2FD-E564-4648-9BC1-D6900794E442}" type="presOf" srcId="{7AAAB340-ECF5-436B-A0BD-83DD54394BC1}" destId="{025F30D7-8189-472C-8136-1C43B7B13D89}" srcOrd="0" destOrd="0" presId="urn:microsoft.com/office/officeart/2008/layout/AlternatingPictureBlocks"/>
    <dgm:cxn modelId="{044D4026-FD4D-5346-BDA3-3C2619CB1863}" type="presOf" srcId="{1025B21E-C369-4721-A740-AD3F17E03130}" destId="{C1FC744E-ADE6-4BB2-948D-77E419781A6D}" srcOrd="0" destOrd="0" presId="urn:microsoft.com/office/officeart/2008/layout/AlternatingPictureBlocks"/>
    <dgm:cxn modelId="{E886E6D6-FD50-524F-9FC2-AE997F9CCC27}" type="presOf" srcId="{D53056B8-14B5-43D5-B529-EDCB082D5045}" destId="{899BDABA-20E9-4FE8-B8FB-6FA0500631A3}" srcOrd="0" destOrd="0" presId="urn:microsoft.com/office/officeart/2008/layout/AlternatingPictureBlocks"/>
    <dgm:cxn modelId="{0FC03D91-E930-40C5-B846-B2C0410CC60A}" srcId="{DEB374D8-0E48-4616-8B3C-BDA8401434FF}" destId="{1754F9E2-A0E1-4531-AB16-D9A142B6F7D5}" srcOrd="4" destOrd="0" parTransId="{BBE64748-2755-4260-954D-0539E9EEA89D}" sibTransId="{A8127574-349B-4B65-82B0-F0F5A028A49F}"/>
    <dgm:cxn modelId="{6071B0B9-D590-4E96-8210-C35899B9787E}" srcId="{DEB374D8-0E48-4616-8B3C-BDA8401434FF}" destId="{FA4BBCF8-B3F7-496D-8E28-B538B6AF6D65}" srcOrd="1" destOrd="0" parTransId="{0FDB5E71-1F7B-41F1-8502-31E545928299}" sibTransId="{7D17CE78-74E7-48AB-B4B9-2D3C0C1CEE64}"/>
    <dgm:cxn modelId="{82C2F05A-C9D4-4439-8B65-9E2F82B3114B}" srcId="{DEB374D8-0E48-4616-8B3C-BDA8401434FF}" destId="{D53056B8-14B5-43D5-B529-EDCB082D5045}" srcOrd="3" destOrd="0" parTransId="{13279ADF-3975-4FB5-89C0-8CC78AFD81E2}" sibTransId="{F45CB0C5-FE70-4571-BE6E-DD87A52C123D}"/>
    <dgm:cxn modelId="{1F778C86-4310-4CDC-82D1-8D3B74409480}" srcId="{DEB374D8-0E48-4616-8B3C-BDA8401434FF}" destId="{7AAAB340-ECF5-436B-A0BD-83DD54394BC1}" srcOrd="0" destOrd="0" parTransId="{AA8BDF7C-6771-4FC5-8CFB-8F2474F0EDC9}" sibTransId="{75F4B209-16DF-4C83-A1AD-90C873D678BD}"/>
    <dgm:cxn modelId="{383B66EB-CE5A-C74F-8D95-262C8FF055E1}" type="presParOf" srcId="{0AA2B0F7-5F73-4693-BA54-355DA222DA72}" destId="{19FDA329-1225-46B5-BF0D-CF3405969D06}" srcOrd="0" destOrd="0" presId="urn:microsoft.com/office/officeart/2008/layout/AlternatingPictureBlocks"/>
    <dgm:cxn modelId="{A21CCDF1-1B8D-C444-A518-3A47B5DFB9B1}" type="presParOf" srcId="{19FDA329-1225-46B5-BF0D-CF3405969D06}" destId="{025F30D7-8189-472C-8136-1C43B7B13D89}" srcOrd="0" destOrd="0" presId="urn:microsoft.com/office/officeart/2008/layout/AlternatingPictureBlocks"/>
    <dgm:cxn modelId="{EA5C27BC-8401-4C48-918E-111F6375ABD5}" type="presParOf" srcId="{19FDA329-1225-46B5-BF0D-CF3405969D06}" destId="{C3AE96EF-8825-4ACC-99F6-050B1EF066EC}" srcOrd="1" destOrd="0" presId="urn:microsoft.com/office/officeart/2008/layout/AlternatingPictureBlocks"/>
    <dgm:cxn modelId="{AEC206EC-D84F-354B-B9EE-4EDDA12A738E}" type="presParOf" srcId="{0AA2B0F7-5F73-4693-BA54-355DA222DA72}" destId="{AC86F4F9-F49A-472A-8CBC-CBB233AA86EC}" srcOrd="1" destOrd="0" presId="urn:microsoft.com/office/officeart/2008/layout/AlternatingPictureBlocks"/>
    <dgm:cxn modelId="{71880A2C-B92A-9B40-AAE6-40CA93979AFE}" type="presParOf" srcId="{0AA2B0F7-5F73-4693-BA54-355DA222DA72}" destId="{E67DB824-4FC5-41F3-8DCE-A8EAF5B41215}" srcOrd="2" destOrd="0" presId="urn:microsoft.com/office/officeart/2008/layout/AlternatingPictureBlocks"/>
    <dgm:cxn modelId="{548653AD-EFC8-1F48-B86F-2B3D6D358F38}" type="presParOf" srcId="{E67DB824-4FC5-41F3-8DCE-A8EAF5B41215}" destId="{B75E777E-3BC9-4EBB-AA24-360D8CCAAA3A}" srcOrd="0" destOrd="0" presId="urn:microsoft.com/office/officeart/2008/layout/AlternatingPictureBlocks"/>
    <dgm:cxn modelId="{5B3162BD-8BAC-A343-82C2-0D8EF02C37B4}" type="presParOf" srcId="{E67DB824-4FC5-41F3-8DCE-A8EAF5B41215}" destId="{AC82C9E4-EC87-4F4D-83E5-6DCB81285E42}" srcOrd="1" destOrd="0" presId="urn:microsoft.com/office/officeart/2008/layout/AlternatingPictureBlocks"/>
    <dgm:cxn modelId="{8787187B-E8AC-0646-A6A1-3509A2DA58B6}" type="presParOf" srcId="{0AA2B0F7-5F73-4693-BA54-355DA222DA72}" destId="{EBD7DE47-3AE7-40A5-8D95-5FC2D05BF491}" srcOrd="3" destOrd="0" presId="urn:microsoft.com/office/officeart/2008/layout/AlternatingPictureBlocks"/>
    <dgm:cxn modelId="{2B95E140-4334-AD4C-A140-FFEC0B22793B}" type="presParOf" srcId="{0AA2B0F7-5F73-4693-BA54-355DA222DA72}" destId="{89AFA94A-4293-4E1A-BE18-42EEE1E8AE72}" srcOrd="4" destOrd="0" presId="urn:microsoft.com/office/officeart/2008/layout/AlternatingPictureBlocks"/>
    <dgm:cxn modelId="{9C4250BB-4FB9-CD48-AA1B-B59177B0A523}" type="presParOf" srcId="{89AFA94A-4293-4E1A-BE18-42EEE1E8AE72}" destId="{C1FC744E-ADE6-4BB2-948D-77E419781A6D}" srcOrd="0" destOrd="0" presId="urn:microsoft.com/office/officeart/2008/layout/AlternatingPictureBlocks"/>
    <dgm:cxn modelId="{04D9F103-A46A-9D43-86C2-12C93B0471D8}" type="presParOf" srcId="{89AFA94A-4293-4E1A-BE18-42EEE1E8AE72}" destId="{B35DCF3E-92F5-4DC8-AD74-3B506ED17397}" srcOrd="1" destOrd="0" presId="urn:microsoft.com/office/officeart/2008/layout/AlternatingPictureBlocks"/>
    <dgm:cxn modelId="{922495D2-9F7B-A44D-9C3C-6E503AF1482B}" type="presParOf" srcId="{0AA2B0F7-5F73-4693-BA54-355DA222DA72}" destId="{9C213411-454F-464F-8773-5265634E546F}" srcOrd="5" destOrd="0" presId="urn:microsoft.com/office/officeart/2008/layout/AlternatingPictureBlocks"/>
    <dgm:cxn modelId="{7C8E0046-7C9D-A54B-951A-BFD847903848}" type="presParOf" srcId="{0AA2B0F7-5F73-4693-BA54-355DA222DA72}" destId="{526DAE4B-07EA-4449-BC11-2E1DD8E3A7CD}" srcOrd="6" destOrd="0" presId="urn:microsoft.com/office/officeart/2008/layout/AlternatingPictureBlocks"/>
    <dgm:cxn modelId="{CD24B47C-9C47-BE48-B4C3-74FDA68E5A01}" type="presParOf" srcId="{526DAE4B-07EA-4449-BC11-2E1DD8E3A7CD}" destId="{899BDABA-20E9-4FE8-B8FB-6FA0500631A3}" srcOrd="0" destOrd="0" presId="urn:microsoft.com/office/officeart/2008/layout/AlternatingPictureBlocks"/>
    <dgm:cxn modelId="{BF53D27D-B884-284A-AA16-1EC18BAD26EA}" type="presParOf" srcId="{526DAE4B-07EA-4449-BC11-2E1DD8E3A7CD}" destId="{AF1D415B-1584-471A-A02C-F6A91D9CD1B6}" srcOrd="1" destOrd="0" presId="urn:microsoft.com/office/officeart/2008/layout/AlternatingPictureBlocks"/>
    <dgm:cxn modelId="{FEBE95C1-D627-3043-992E-16C95508B082}" type="presParOf" srcId="{0AA2B0F7-5F73-4693-BA54-355DA222DA72}" destId="{79C7A481-83AB-4274-84A8-F1ACD73B4538}" srcOrd="7" destOrd="0" presId="urn:microsoft.com/office/officeart/2008/layout/AlternatingPictureBlocks"/>
    <dgm:cxn modelId="{71106F9B-727F-834B-9EEC-BE7A260CC8F1}" type="presParOf" srcId="{0AA2B0F7-5F73-4693-BA54-355DA222DA72}" destId="{729A3B79-74C7-45C2-9849-BBE34A5018C7}" srcOrd="8" destOrd="0" presId="urn:microsoft.com/office/officeart/2008/layout/AlternatingPictureBlocks"/>
    <dgm:cxn modelId="{8D846441-92C1-C648-AFCA-36A473CC7827}" type="presParOf" srcId="{729A3B79-74C7-45C2-9849-BBE34A5018C7}" destId="{BFAC1956-5549-4BDA-9197-25583A752F02}" srcOrd="0" destOrd="0" presId="urn:microsoft.com/office/officeart/2008/layout/AlternatingPictureBlocks"/>
    <dgm:cxn modelId="{708B5C7B-621A-AA4A-99AA-CC068EDE536F}" type="presParOf" srcId="{729A3B79-74C7-45C2-9849-BBE34A5018C7}" destId="{4CF7C8C4-D4F0-4E94-8074-C511E91468D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E62F93-D3A3-443C-82DF-A5B94A3347A9}" type="doc">
      <dgm:prSet loTypeId="urn:microsoft.com/office/officeart/2005/8/layout/bList2" loCatId="list" qsTypeId="urn:microsoft.com/office/officeart/2005/8/quickstyle/simple3" qsCatId="simple" csTypeId="urn:microsoft.com/office/officeart/2005/8/colors/colorful4" csCatId="colorful" phldr="1"/>
      <dgm:spPr/>
    </dgm:pt>
    <dgm:pt modelId="{4638D7F9-AA62-4A11-8C24-4253A225079A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000066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«Юные техники и изобретатели»</a:t>
          </a:r>
          <a:endParaRPr lang="ru-RU" sz="1800" dirty="0">
            <a:solidFill>
              <a:srgbClr val="000066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FB52512E-6CC3-4A37-B8A6-77AA552C6154}" type="parTrans" cxnId="{66437F39-FF76-430E-B0D0-56412CC6EF69}">
      <dgm:prSet/>
      <dgm:spPr/>
      <dgm:t>
        <a:bodyPr/>
        <a:lstStyle/>
        <a:p>
          <a:endParaRPr lang="ru-RU"/>
        </a:p>
      </dgm:t>
    </dgm:pt>
    <dgm:pt modelId="{08389926-38F2-4A31-BF4E-47D762B1095B}" type="sibTrans" cxnId="{66437F39-FF76-430E-B0D0-56412CC6EF69}">
      <dgm:prSet/>
      <dgm:spPr/>
      <dgm:t>
        <a:bodyPr/>
        <a:lstStyle/>
        <a:p>
          <a:endParaRPr lang="ru-RU"/>
        </a:p>
      </dgm:t>
    </dgm:pt>
    <dgm:pt modelId="{89E096A3-5D94-4F00-A780-BDD707BDA23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«Ресурсосбережение – инновации и таланты» </a:t>
          </a:r>
          <a:endParaRPr lang="ru-RU" sz="1800" b="1" dirty="0">
            <a:solidFill>
              <a:srgbClr val="000066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39A16002-1F84-41EA-86D6-4C695B151A9A}" type="parTrans" cxnId="{2E19FB3D-4D10-47FF-B7E9-0440DFB22CE0}">
      <dgm:prSet/>
      <dgm:spPr/>
      <dgm:t>
        <a:bodyPr/>
        <a:lstStyle/>
        <a:p>
          <a:endParaRPr lang="ru-RU"/>
        </a:p>
      </dgm:t>
    </dgm:pt>
    <dgm:pt modelId="{889FE2EF-C110-4E79-9EB2-6FB34A6CCD38}" type="sibTrans" cxnId="{2E19FB3D-4D10-47FF-B7E9-0440DFB22CE0}">
      <dgm:prSet/>
      <dgm:spPr/>
      <dgm:t>
        <a:bodyPr/>
        <a:lstStyle/>
        <a:p>
          <a:endParaRPr lang="ru-RU"/>
        </a:p>
      </dgm:t>
    </dgm:pt>
    <dgm:pt modelId="{C0BA2284-57EA-4648-94F1-441331A00CE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0099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«Школа будущего» </a:t>
          </a:r>
          <a:endParaRPr lang="ru-RU" sz="2000" b="1" dirty="0">
            <a:solidFill>
              <a:srgbClr val="000099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1E5D2387-6D9F-44AB-B105-60468199D9E6}" type="parTrans" cxnId="{BA1E0E6D-05D9-454E-AEAE-A3C5DDD6F5AC}">
      <dgm:prSet/>
      <dgm:spPr/>
      <dgm:t>
        <a:bodyPr/>
        <a:lstStyle/>
        <a:p>
          <a:endParaRPr lang="ru-RU"/>
        </a:p>
      </dgm:t>
    </dgm:pt>
    <dgm:pt modelId="{11D7ECFC-A373-4B67-96C0-286C8AA7538E}" type="sibTrans" cxnId="{BA1E0E6D-05D9-454E-AEAE-A3C5DDD6F5AC}">
      <dgm:prSet/>
      <dgm:spPr/>
      <dgm:t>
        <a:bodyPr/>
        <a:lstStyle/>
        <a:p>
          <a:endParaRPr lang="ru-RU"/>
        </a:p>
      </dgm:t>
    </dgm:pt>
    <dgm:pt modelId="{606D2D1E-C31F-42C8-AEAF-B2CC80491262}">
      <dgm:prSet/>
      <dgm:spPr/>
      <dgm:t>
        <a:bodyPr/>
        <a:lstStyle/>
        <a:p>
          <a:r>
            <a:rPr lang="ru-RU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Привлечение обучающихся к занятиям техническим творчеством</a:t>
          </a:r>
          <a:endParaRPr lang="ru-RU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3666300B-3ECF-46C2-BEF6-E965780032FD}" type="parTrans" cxnId="{8544FDAF-F7E2-4BEB-90D0-D2D358D3BD45}">
      <dgm:prSet/>
      <dgm:spPr/>
      <dgm:t>
        <a:bodyPr/>
        <a:lstStyle/>
        <a:p>
          <a:endParaRPr lang="ru-RU"/>
        </a:p>
      </dgm:t>
    </dgm:pt>
    <dgm:pt modelId="{30D491EB-16AC-4198-B0AC-B3EEE3BD1CED}" type="sibTrans" cxnId="{8544FDAF-F7E2-4BEB-90D0-D2D358D3BD45}">
      <dgm:prSet/>
      <dgm:spPr/>
      <dgm:t>
        <a:bodyPr/>
        <a:lstStyle/>
        <a:p>
          <a:endParaRPr lang="ru-RU"/>
        </a:p>
      </dgm:t>
    </dgm:pt>
    <dgm:pt modelId="{731C0EDA-D76D-4B04-AFFD-A0BC0B71A1D2}">
      <dgm:prSet/>
      <dgm:spPr/>
      <dgm:t>
        <a:bodyPr/>
        <a:lstStyle/>
        <a:p>
          <a:r>
            <a:rPr lang="ru-RU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Содействие обучающимся в выборе будущей профессии</a:t>
          </a:r>
          <a:endParaRPr lang="ru-RU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78CA18BF-226C-4D1D-B7A1-77FBE9CEF99D}" type="parTrans" cxnId="{FDB6E014-EEBF-42EC-9AD7-95AFA0704772}">
      <dgm:prSet/>
      <dgm:spPr/>
      <dgm:t>
        <a:bodyPr/>
        <a:lstStyle/>
        <a:p>
          <a:endParaRPr lang="ru-RU"/>
        </a:p>
      </dgm:t>
    </dgm:pt>
    <dgm:pt modelId="{58C0C782-6310-4B08-AF1C-292923E2CA81}" type="sibTrans" cxnId="{FDB6E014-EEBF-42EC-9AD7-95AFA0704772}">
      <dgm:prSet/>
      <dgm:spPr/>
      <dgm:t>
        <a:bodyPr/>
        <a:lstStyle/>
        <a:p>
          <a:endParaRPr lang="ru-RU"/>
        </a:p>
      </dgm:t>
    </dgm:pt>
    <dgm:pt modelId="{3E8F208F-5766-4D15-A431-AE7AB47FD6C3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Мотивация</a:t>
          </a:r>
          <a:r>
            <a:rPr lang="ru-RU" sz="20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 </a:t>
          </a:r>
          <a:r>
            <a:rPr lang="ru-RU" sz="20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обучающихся к энергосберегающему образу жизни</a:t>
          </a:r>
          <a:endParaRPr lang="ru-RU" sz="20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18B14DB3-4C0B-4257-A9F6-CCF2CB2CCAFF}" type="parTrans" cxnId="{5F157F6B-1CBE-46F6-8D03-3BBD5AB8AB1D}">
      <dgm:prSet/>
      <dgm:spPr/>
      <dgm:t>
        <a:bodyPr/>
        <a:lstStyle/>
        <a:p>
          <a:endParaRPr lang="ru-RU"/>
        </a:p>
      </dgm:t>
    </dgm:pt>
    <dgm:pt modelId="{E30A0FBF-C23E-4BF0-877C-F246E655C9B5}" type="sibTrans" cxnId="{5F157F6B-1CBE-46F6-8D03-3BBD5AB8AB1D}">
      <dgm:prSet/>
      <dgm:spPr/>
      <dgm:t>
        <a:bodyPr/>
        <a:lstStyle/>
        <a:p>
          <a:endParaRPr lang="ru-RU"/>
        </a:p>
      </dgm:t>
    </dgm:pt>
    <dgm:pt modelId="{1B25EE90-821F-4741-AF78-C38761F085A3}">
      <dgm:prSet custT="1"/>
      <dgm:spPr/>
      <dgm:t>
        <a:bodyPr/>
        <a:lstStyle/>
        <a:p>
          <a:r>
            <a:rPr lang="ru-RU" sz="20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Вовлечение детей в социально значимую проектную деятельност</a:t>
          </a:r>
          <a:r>
            <a:rPr lang="ru-RU" sz="2000" dirty="0" smtClean="0"/>
            <a:t>ь</a:t>
          </a:r>
          <a:endParaRPr lang="ru-RU" sz="2000" dirty="0"/>
        </a:p>
      </dgm:t>
    </dgm:pt>
    <dgm:pt modelId="{815246DD-EC38-45FA-89E9-A6E60B7202B5}" type="parTrans" cxnId="{91E6A140-D846-448F-8612-50AD36FBA0D6}">
      <dgm:prSet/>
      <dgm:spPr/>
      <dgm:t>
        <a:bodyPr/>
        <a:lstStyle/>
        <a:p>
          <a:endParaRPr lang="ru-RU"/>
        </a:p>
      </dgm:t>
    </dgm:pt>
    <dgm:pt modelId="{86DFE56B-B49D-49A2-B95D-57D18FFD8CB7}" type="sibTrans" cxnId="{91E6A140-D846-448F-8612-50AD36FBA0D6}">
      <dgm:prSet/>
      <dgm:spPr/>
      <dgm:t>
        <a:bodyPr/>
        <a:lstStyle/>
        <a:p>
          <a:endParaRPr lang="ru-RU"/>
        </a:p>
      </dgm:t>
    </dgm:pt>
    <dgm:pt modelId="{1028FAE4-A57D-4EAA-8FF5-223E452BFD7E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Способствует развитию инженерно-конструкторских способностей и технического мышления обучающихся</a:t>
          </a:r>
        </a:p>
        <a:p>
          <a:pPr marL="171450" lvl="1" indent="0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700" dirty="0"/>
        </a:p>
      </dgm:t>
    </dgm:pt>
    <dgm:pt modelId="{A07D7A4D-04A2-4DCB-8452-FB90DDD08D8E}" type="parTrans" cxnId="{5502C9F4-54BD-44BD-9359-885A7CE7839F}">
      <dgm:prSet/>
      <dgm:spPr/>
      <dgm:t>
        <a:bodyPr/>
        <a:lstStyle/>
        <a:p>
          <a:endParaRPr lang="ru-RU"/>
        </a:p>
      </dgm:t>
    </dgm:pt>
    <dgm:pt modelId="{AEDA730A-09D3-49C1-9B3A-00DC24A81C29}" type="sibTrans" cxnId="{5502C9F4-54BD-44BD-9359-885A7CE7839F}">
      <dgm:prSet/>
      <dgm:spPr/>
      <dgm:t>
        <a:bodyPr/>
        <a:lstStyle/>
        <a:p>
          <a:endParaRPr lang="ru-RU"/>
        </a:p>
      </dgm:t>
    </dgm:pt>
    <dgm:pt modelId="{434D70F2-C974-4609-BABD-C78696534270}">
      <dgm:prSet custT="1"/>
      <dgm:spPr/>
      <dgm:t>
        <a:bodyPr/>
        <a:lstStyle/>
        <a:p>
          <a:pPr marL="171450" lvl="1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45499959-9AC4-4416-8441-893DCBA9A397}" type="parTrans" cxnId="{D99B4448-A947-4993-9BFD-3ACD7FF28BC7}">
      <dgm:prSet/>
      <dgm:spPr/>
      <dgm:t>
        <a:bodyPr/>
        <a:lstStyle/>
        <a:p>
          <a:endParaRPr lang="ru-RU"/>
        </a:p>
      </dgm:t>
    </dgm:pt>
    <dgm:pt modelId="{76E11FC0-B9B1-4038-96BF-E4F48FA8D8B5}" type="sibTrans" cxnId="{D99B4448-A947-4993-9BFD-3ACD7FF28BC7}">
      <dgm:prSet/>
      <dgm:spPr/>
      <dgm:t>
        <a:bodyPr/>
        <a:lstStyle/>
        <a:p>
          <a:endParaRPr lang="ru-RU"/>
        </a:p>
      </dgm:t>
    </dgm:pt>
    <dgm:pt modelId="{9DFAC7A4-D644-49E3-A53A-02858C04038B}" type="pres">
      <dgm:prSet presAssocID="{AAE62F93-D3A3-443C-82DF-A5B94A3347A9}" presName="diagram" presStyleCnt="0">
        <dgm:presLayoutVars>
          <dgm:dir/>
          <dgm:animLvl val="lvl"/>
          <dgm:resizeHandles val="exact"/>
        </dgm:presLayoutVars>
      </dgm:prSet>
      <dgm:spPr/>
    </dgm:pt>
    <dgm:pt modelId="{1753650B-CC88-4351-A484-4A6E30CA7D9E}" type="pres">
      <dgm:prSet presAssocID="{4638D7F9-AA62-4A11-8C24-4253A225079A}" presName="compNode" presStyleCnt="0"/>
      <dgm:spPr/>
    </dgm:pt>
    <dgm:pt modelId="{8B601533-0ADA-4105-A9EB-5229625E0811}" type="pres">
      <dgm:prSet presAssocID="{4638D7F9-AA62-4A11-8C24-4253A225079A}" presName="childRect" presStyleLbl="bgAcc1" presStyleIdx="0" presStyleCnt="3" custScaleX="101188" custScaleY="242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330EB-1BF6-431B-97E7-460CE01EC455}" type="pres">
      <dgm:prSet presAssocID="{4638D7F9-AA62-4A11-8C24-4253A225079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4FB5F-9564-4E41-A6F0-FCDE0DFA328C}" type="pres">
      <dgm:prSet presAssocID="{4638D7F9-AA62-4A11-8C24-4253A225079A}" presName="parentRect" presStyleLbl="alignNode1" presStyleIdx="0" presStyleCnt="3" custLinFactNeighborX="-793" custLinFactNeighborY="78582"/>
      <dgm:spPr/>
      <dgm:t>
        <a:bodyPr/>
        <a:lstStyle/>
        <a:p>
          <a:endParaRPr lang="ru-RU"/>
        </a:p>
      </dgm:t>
    </dgm:pt>
    <dgm:pt modelId="{2EE20115-87D9-4231-B007-E94D8782BE51}" type="pres">
      <dgm:prSet presAssocID="{4638D7F9-AA62-4A11-8C24-4253A225079A}" presName="adorn" presStyleLbl="fgAccFollow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0DF2C0B-25C4-4A10-9532-58D4C2BE4C93}" type="pres">
      <dgm:prSet presAssocID="{08389926-38F2-4A31-BF4E-47D762B1095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83EDE01-E947-4EE0-8690-82677BDE3DD4}" type="pres">
      <dgm:prSet presAssocID="{89E096A3-5D94-4F00-A780-BDD707BDA23E}" presName="compNode" presStyleCnt="0"/>
      <dgm:spPr/>
    </dgm:pt>
    <dgm:pt modelId="{83075A87-8121-494E-9B92-CC4A8F2620DE}" type="pres">
      <dgm:prSet presAssocID="{89E096A3-5D94-4F00-A780-BDD707BDA23E}" presName="childRect" presStyleLbl="bgAcc1" presStyleIdx="1" presStyleCnt="3" custScaleY="250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99010-68AC-4FAB-8265-F79533987BF4}" type="pres">
      <dgm:prSet presAssocID="{89E096A3-5D94-4F00-A780-BDD707BDA23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5AC71-C545-42FA-BC51-67971FAD73FC}" type="pres">
      <dgm:prSet presAssocID="{89E096A3-5D94-4F00-A780-BDD707BDA23E}" presName="parentRect" presStyleLbl="alignNode1" presStyleIdx="1" presStyleCnt="3" custLinFactNeighborX="727" custLinFactNeighborY="82886"/>
      <dgm:spPr/>
      <dgm:t>
        <a:bodyPr/>
        <a:lstStyle/>
        <a:p>
          <a:endParaRPr lang="ru-RU"/>
        </a:p>
      </dgm:t>
    </dgm:pt>
    <dgm:pt modelId="{D8B3E3F4-475C-4D04-B558-FDAACDC1649B}" type="pres">
      <dgm:prSet presAssocID="{89E096A3-5D94-4F00-A780-BDD707BDA23E}" presName="adorn" presStyleLbl="fgAccFollow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8E66385-B0F8-4C49-90D5-50FB6206E8E0}" type="pres">
      <dgm:prSet presAssocID="{889FE2EF-C110-4E79-9EB2-6FB34A6CCD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EC298C-893F-4DF9-B020-F7825019BA82}" type="pres">
      <dgm:prSet presAssocID="{C0BA2284-57EA-4648-94F1-441331A00CE1}" presName="compNode" presStyleCnt="0"/>
      <dgm:spPr/>
    </dgm:pt>
    <dgm:pt modelId="{D2E6A0A9-CE83-4F11-B54E-4D5CF8D24EE0}" type="pres">
      <dgm:prSet presAssocID="{C0BA2284-57EA-4648-94F1-441331A00CE1}" presName="childRect" presStyleLbl="bgAcc1" presStyleIdx="2" presStyleCnt="3" custScaleY="253794" custLinFactNeighborX="-1376" custLinFactNeighborY="9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4B2FF-B342-4CF6-B0A7-75344724C0A3}" type="pres">
      <dgm:prSet presAssocID="{C0BA2284-57EA-4648-94F1-441331A00CE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E99CC-1944-400D-A683-C1A9B909351C}" type="pres">
      <dgm:prSet presAssocID="{C0BA2284-57EA-4648-94F1-441331A00CE1}" presName="parentRect" presStyleLbl="alignNode1" presStyleIdx="2" presStyleCnt="3" custLinFactNeighborX="-8639" custLinFactNeighborY="79039"/>
      <dgm:spPr/>
      <dgm:t>
        <a:bodyPr/>
        <a:lstStyle/>
        <a:p>
          <a:endParaRPr lang="ru-RU"/>
        </a:p>
      </dgm:t>
    </dgm:pt>
    <dgm:pt modelId="{C389BBB8-1AF4-4651-A5B0-9C97A52D7063}" type="pres">
      <dgm:prSet presAssocID="{C0BA2284-57EA-4648-94F1-441331A00CE1}" presName="adorn" presStyleLbl="fgAccFollow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E0A981B-D61C-B94F-8C1D-1C5A54DF717D}" type="presOf" srcId="{AAE62F93-D3A3-443C-82DF-A5B94A3347A9}" destId="{9DFAC7A4-D644-49E3-A53A-02858C04038B}" srcOrd="0" destOrd="0" presId="urn:microsoft.com/office/officeart/2005/8/layout/bList2"/>
    <dgm:cxn modelId="{BA1E0E6D-05D9-454E-AEAE-A3C5DDD6F5AC}" srcId="{AAE62F93-D3A3-443C-82DF-A5B94A3347A9}" destId="{C0BA2284-57EA-4648-94F1-441331A00CE1}" srcOrd="2" destOrd="0" parTransId="{1E5D2387-6D9F-44AB-B105-60468199D9E6}" sibTransId="{11D7ECFC-A373-4B67-96C0-286C8AA7538E}"/>
    <dgm:cxn modelId="{6CAF7B4A-A1AD-D24C-8F41-0C80C878E399}" type="presOf" srcId="{434D70F2-C974-4609-BABD-C78696534270}" destId="{D2E6A0A9-CE83-4F11-B54E-4D5CF8D24EE0}" srcOrd="0" destOrd="1" presId="urn:microsoft.com/office/officeart/2005/8/layout/bList2"/>
    <dgm:cxn modelId="{BA880E79-59E6-254A-8B0A-FA46AF601E0D}" type="presOf" srcId="{C0BA2284-57EA-4648-94F1-441331A00CE1}" destId="{78FE99CC-1944-400D-A683-C1A9B909351C}" srcOrd="1" destOrd="0" presId="urn:microsoft.com/office/officeart/2005/8/layout/bList2"/>
    <dgm:cxn modelId="{825B460A-BF14-C14D-B290-E4C453325DFF}" type="presOf" srcId="{4638D7F9-AA62-4A11-8C24-4253A225079A}" destId="{C664FB5F-9564-4E41-A6F0-FCDE0DFA328C}" srcOrd="1" destOrd="0" presId="urn:microsoft.com/office/officeart/2005/8/layout/bList2"/>
    <dgm:cxn modelId="{71EF65CC-EDD1-034C-BAA8-9EA97C7AB75D}" type="presOf" srcId="{89E096A3-5D94-4F00-A780-BDD707BDA23E}" destId="{5995AC71-C545-42FA-BC51-67971FAD73FC}" srcOrd="1" destOrd="0" presId="urn:microsoft.com/office/officeart/2005/8/layout/bList2"/>
    <dgm:cxn modelId="{856C87E2-504F-C647-BAEE-2B1CACFAB530}" type="presOf" srcId="{3E8F208F-5766-4D15-A431-AE7AB47FD6C3}" destId="{83075A87-8121-494E-9B92-CC4A8F2620DE}" srcOrd="0" destOrd="0" presId="urn:microsoft.com/office/officeart/2005/8/layout/bList2"/>
    <dgm:cxn modelId="{6DC57675-406C-FB45-BC2A-A51BD2509AD9}" type="presOf" srcId="{1B25EE90-821F-4741-AF78-C38761F085A3}" destId="{83075A87-8121-494E-9B92-CC4A8F2620DE}" srcOrd="0" destOrd="1" presId="urn:microsoft.com/office/officeart/2005/8/layout/bList2"/>
    <dgm:cxn modelId="{B663BAC8-C42A-8B40-A75B-3F5274FC9C4D}" type="presOf" srcId="{1028FAE4-A57D-4EAA-8FF5-223E452BFD7E}" destId="{D2E6A0A9-CE83-4F11-B54E-4D5CF8D24EE0}" srcOrd="0" destOrd="0" presId="urn:microsoft.com/office/officeart/2005/8/layout/bList2"/>
    <dgm:cxn modelId="{2193FD45-8C1D-664B-BFB0-5B5F6F357ED0}" type="presOf" srcId="{889FE2EF-C110-4E79-9EB2-6FB34A6CCD38}" destId="{58E66385-B0F8-4C49-90D5-50FB6206E8E0}" srcOrd="0" destOrd="0" presId="urn:microsoft.com/office/officeart/2005/8/layout/bList2"/>
    <dgm:cxn modelId="{91E6A140-D846-448F-8612-50AD36FBA0D6}" srcId="{89E096A3-5D94-4F00-A780-BDD707BDA23E}" destId="{1B25EE90-821F-4741-AF78-C38761F085A3}" srcOrd="1" destOrd="0" parTransId="{815246DD-EC38-45FA-89E9-A6E60B7202B5}" sibTransId="{86DFE56B-B49D-49A2-B95D-57D18FFD8CB7}"/>
    <dgm:cxn modelId="{36C78CC1-23D6-4D43-916F-A8740DCAB3F0}" type="presOf" srcId="{08389926-38F2-4A31-BF4E-47D762B1095B}" destId="{40DF2C0B-25C4-4A10-9532-58D4C2BE4C93}" srcOrd="0" destOrd="0" presId="urn:microsoft.com/office/officeart/2005/8/layout/bList2"/>
    <dgm:cxn modelId="{2E19FB3D-4D10-47FF-B7E9-0440DFB22CE0}" srcId="{AAE62F93-D3A3-443C-82DF-A5B94A3347A9}" destId="{89E096A3-5D94-4F00-A780-BDD707BDA23E}" srcOrd="1" destOrd="0" parTransId="{39A16002-1F84-41EA-86D6-4C695B151A9A}" sibTransId="{889FE2EF-C110-4E79-9EB2-6FB34A6CCD38}"/>
    <dgm:cxn modelId="{D99B4448-A947-4993-9BFD-3ACD7FF28BC7}" srcId="{C0BA2284-57EA-4648-94F1-441331A00CE1}" destId="{434D70F2-C974-4609-BABD-C78696534270}" srcOrd="1" destOrd="0" parTransId="{45499959-9AC4-4416-8441-893DCBA9A397}" sibTransId="{76E11FC0-B9B1-4038-96BF-E4F48FA8D8B5}"/>
    <dgm:cxn modelId="{66437F39-FF76-430E-B0D0-56412CC6EF69}" srcId="{AAE62F93-D3A3-443C-82DF-A5B94A3347A9}" destId="{4638D7F9-AA62-4A11-8C24-4253A225079A}" srcOrd="0" destOrd="0" parTransId="{FB52512E-6CC3-4A37-B8A6-77AA552C6154}" sibTransId="{08389926-38F2-4A31-BF4E-47D762B1095B}"/>
    <dgm:cxn modelId="{2380158C-4365-4D46-AEA7-1B1657B04ABD}" type="presOf" srcId="{C0BA2284-57EA-4648-94F1-441331A00CE1}" destId="{ED64B2FF-B342-4CF6-B0A7-75344724C0A3}" srcOrd="0" destOrd="0" presId="urn:microsoft.com/office/officeart/2005/8/layout/bList2"/>
    <dgm:cxn modelId="{5502C9F4-54BD-44BD-9359-885A7CE7839F}" srcId="{C0BA2284-57EA-4648-94F1-441331A00CE1}" destId="{1028FAE4-A57D-4EAA-8FF5-223E452BFD7E}" srcOrd="0" destOrd="0" parTransId="{A07D7A4D-04A2-4DCB-8452-FB90DDD08D8E}" sibTransId="{AEDA730A-09D3-49C1-9B3A-00DC24A81C29}"/>
    <dgm:cxn modelId="{00DB4DFF-7B71-0840-A20B-16ECF1CA35E9}" type="presOf" srcId="{606D2D1E-C31F-42C8-AEAF-B2CC80491262}" destId="{8B601533-0ADA-4105-A9EB-5229625E0811}" srcOrd="0" destOrd="0" presId="urn:microsoft.com/office/officeart/2005/8/layout/bList2"/>
    <dgm:cxn modelId="{73C40990-67DA-3643-A5AD-7504FF1F9BF9}" type="presOf" srcId="{731C0EDA-D76D-4B04-AFFD-A0BC0B71A1D2}" destId="{8B601533-0ADA-4105-A9EB-5229625E0811}" srcOrd="0" destOrd="1" presId="urn:microsoft.com/office/officeart/2005/8/layout/bList2"/>
    <dgm:cxn modelId="{428326F3-9C1C-E743-B4C9-8331498A8C75}" type="presOf" srcId="{4638D7F9-AA62-4A11-8C24-4253A225079A}" destId="{55E330EB-1BF6-431B-97E7-460CE01EC455}" srcOrd="0" destOrd="0" presId="urn:microsoft.com/office/officeart/2005/8/layout/bList2"/>
    <dgm:cxn modelId="{ED008482-8B8E-FF4D-8F15-D038E1C4E204}" type="presOf" srcId="{89E096A3-5D94-4F00-A780-BDD707BDA23E}" destId="{14099010-68AC-4FAB-8265-F79533987BF4}" srcOrd="0" destOrd="0" presId="urn:microsoft.com/office/officeart/2005/8/layout/bList2"/>
    <dgm:cxn modelId="{5F157F6B-1CBE-46F6-8D03-3BBD5AB8AB1D}" srcId="{89E096A3-5D94-4F00-A780-BDD707BDA23E}" destId="{3E8F208F-5766-4D15-A431-AE7AB47FD6C3}" srcOrd="0" destOrd="0" parTransId="{18B14DB3-4C0B-4257-A9F6-CCF2CB2CCAFF}" sibTransId="{E30A0FBF-C23E-4BF0-877C-F246E655C9B5}"/>
    <dgm:cxn modelId="{8544FDAF-F7E2-4BEB-90D0-D2D358D3BD45}" srcId="{4638D7F9-AA62-4A11-8C24-4253A225079A}" destId="{606D2D1E-C31F-42C8-AEAF-B2CC80491262}" srcOrd="0" destOrd="0" parTransId="{3666300B-3ECF-46C2-BEF6-E965780032FD}" sibTransId="{30D491EB-16AC-4198-B0AC-B3EEE3BD1CED}"/>
    <dgm:cxn modelId="{FDB6E014-EEBF-42EC-9AD7-95AFA0704772}" srcId="{4638D7F9-AA62-4A11-8C24-4253A225079A}" destId="{731C0EDA-D76D-4B04-AFFD-A0BC0B71A1D2}" srcOrd="1" destOrd="0" parTransId="{78CA18BF-226C-4D1D-B7A1-77FBE9CEF99D}" sibTransId="{58C0C782-6310-4B08-AF1C-292923E2CA81}"/>
    <dgm:cxn modelId="{719FFC30-9A3E-254C-9AEF-D4CF27115EE6}" type="presParOf" srcId="{9DFAC7A4-D644-49E3-A53A-02858C04038B}" destId="{1753650B-CC88-4351-A484-4A6E30CA7D9E}" srcOrd="0" destOrd="0" presId="urn:microsoft.com/office/officeart/2005/8/layout/bList2"/>
    <dgm:cxn modelId="{6A3D8BD9-DA9D-9544-ABCB-5F883F8C09B9}" type="presParOf" srcId="{1753650B-CC88-4351-A484-4A6E30CA7D9E}" destId="{8B601533-0ADA-4105-A9EB-5229625E0811}" srcOrd="0" destOrd="0" presId="urn:microsoft.com/office/officeart/2005/8/layout/bList2"/>
    <dgm:cxn modelId="{9B0D5E02-3E42-F743-8E43-589AF3F15839}" type="presParOf" srcId="{1753650B-CC88-4351-A484-4A6E30CA7D9E}" destId="{55E330EB-1BF6-431B-97E7-460CE01EC455}" srcOrd="1" destOrd="0" presId="urn:microsoft.com/office/officeart/2005/8/layout/bList2"/>
    <dgm:cxn modelId="{FD0B7A87-BC9A-B040-B024-384E6894A560}" type="presParOf" srcId="{1753650B-CC88-4351-A484-4A6E30CA7D9E}" destId="{C664FB5F-9564-4E41-A6F0-FCDE0DFA328C}" srcOrd="2" destOrd="0" presId="urn:microsoft.com/office/officeart/2005/8/layout/bList2"/>
    <dgm:cxn modelId="{F793F6CE-3163-D446-8A56-27CC369A30FA}" type="presParOf" srcId="{1753650B-CC88-4351-A484-4A6E30CA7D9E}" destId="{2EE20115-87D9-4231-B007-E94D8782BE51}" srcOrd="3" destOrd="0" presId="urn:microsoft.com/office/officeart/2005/8/layout/bList2"/>
    <dgm:cxn modelId="{91E7FCB0-38FE-A940-97EC-5557D9DC163E}" type="presParOf" srcId="{9DFAC7A4-D644-49E3-A53A-02858C04038B}" destId="{40DF2C0B-25C4-4A10-9532-58D4C2BE4C93}" srcOrd="1" destOrd="0" presId="urn:microsoft.com/office/officeart/2005/8/layout/bList2"/>
    <dgm:cxn modelId="{B86E478B-970A-734A-BBFD-E30A49BF1DF3}" type="presParOf" srcId="{9DFAC7A4-D644-49E3-A53A-02858C04038B}" destId="{E83EDE01-E947-4EE0-8690-82677BDE3DD4}" srcOrd="2" destOrd="0" presId="urn:microsoft.com/office/officeart/2005/8/layout/bList2"/>
    <dgm:cxn modelId="{5AD26FA4-D96B-CB40-88F0-05CC6EEBA42E}" type="presParOf" srcId="{E83EDE01-E947-4EE0-8690-82677BDE3DD4}" destId="{83075A87-8121-494E-9B92-CC4A8F2620DE}" srcOrd="0" destOrd="0" presId="urn:microsoft.com/office/officeart/2005/8/layout/bList2"/>
    <dgm:cxn modelId="{9AC2349E-1F2F-EC40-8FE0-ADCAF90D40CF}" type="presParOf" srcId="{E83EDE01-E947-4EE0-8690-82677BDE3DD4}" destId="{14099010-68AC-4FAB-8265-F79533987BF4}" srcOrd="1" destOrd="0" presId="urn:microsoft.com/office/officeart/2005/8/layout/bList2"/>
    <dgm:cxn modelId="{A9510711-9C1F-C143-BA67-151FF6143C27}" type="presParOf" srcId="{E83EDE01-E947-4EE0-8690-82677BDE3DD4}" destId="{5995AC71-C545-42FA-BC51-67971FAD73FC}" srcOrd="2" destOrd="0" presId="urn:microsoft.com/office/officeart/2005/8/layout/bList2"/>
    <dgm:cxn modelId="{93486194-E9A5-5344-9B61-B783F77B28D0}" type="presParOf" srcId="{E83EDE01-E947-4EE0-8690-82677BDE3DD4}" destId="{D8B3E3F4-475C-4D04-B558-FDAACDC1649B}" srcOrd="3" destOrd="0" presId="urn:microsoft.com/office/officeart/2005/8/layout/bList2"/>
    <dgm:cxn modelId="{4AC53EA9-BBE4-9249-8681-A9553D19B5EF}" type="presParOf" srcId="{9DFAC7A4-D644-49E3-A53A-02858C04038B}" destId="{58E66385-B0F8-4C49-90D5-50FB6206E8E0}" srcOrd="3" destOrd="0" presId="urn:microsoft.com/office/officeart/2005/8/layout/bList2"/>
    <dgm:cxn modelId="{9B9DB1F8-847A-7042-B118-DAEC7763BCD5}" type="presParOf" srcId="{9DFAC7A4-D644-49E3-A53A-02858C04038B}" destId="{71EC298C-893F-4DF9-B020-F7825019BA82}" srcOrd="4" destOrd="0" presId="urn:microsoft.com/office/officeart/2005/8/layout/bList2"/>
    <dgm:cxn modelId="{AA1242BD-B759-8643-9ED7-9772D4243F2C}" type="presParOf" srcId="{71EC298C-893F-4DF9-B020-F7825019BA82}" destId="{D2E6A0A9-CE83-4F11-B54E-4D5CF8D24EE0}" srcOrd="0" destOrd="0" presId="urn:microsoft.com/office/officeart/2005/8/layout/bList2"/>
    <dgm:cxn modelId="{7E9B31F0-C85B-214E-B536-8D0C344BF9C6}" type="presParOf" srcId="{71EC298C-893F-4DF9-B020-F7825019BA82}" destId="{ED64B2FF-B342-4CF6-B0A7-75344724C0A3}" srcOrd="1" destOrd="0" presId="urn:microsoft.com/office/officeart/2005/8/layout/bList2"/>
    <dgm:cxn modelId="{2DF9AD2C-9820-1643-8AC7-64A318D86764}" type="presParOf" srcId="{71EC298C-893F-4DF9-B020-F7825019BA82}" destId="{78FE99CC-1944-400D-A683-C1A9B909351C}" srcOrd="2" destOrd="0" presId="urn:microsoft.com/office/officeart/2005/8/layout/bList2"/>
    <dgm:cxn modelId="{6A8352FE-5C3E-6E4C-949F-B8B44161D548}" type="presParOf" srcId="{71EC298C-893F-4DF9-B020-F7825019BA82}" destId="{C389BBB8-1AF4-4651-A5B0-9C97A52D706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E62F93-D3A3-443C-82DF-A5B94A3347A9}" type="doc">
      <dgm:prSet loTypeId="urn:microsoft.com/office/officeart/2005/8/layout/bList2" loCatId="list" qsTypeId="urn:microsoft.com/office/officeart/2005/8/quickstyle/simple3" qsCatId="simple" csTypeId="urn:microsoft.com/office/officeart/2005/8/colors/colorful4" csCatId="colorful" phldr="1"/>
      <dgm:spPr/>
    </dgm:pt>
    <dgm:pt modelId="{4638D7F9-AA62-4A11-8C24-4253A225079A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000066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«Мастерская сказки» </a:t>
          </a:r>
          <a:endParaRPr lang="ru-RU" sz="1800" b="1" dirty="0">
            <a:solidFill>
              <a:srgbClr val="000066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FB52512E-6CC3-4A37-B8A6-77AA552C6154}" type="parTrans" cxnId="{66437F39-FF76-430E-B0D0-56412CC6EF69}">
      <dgm:prSet/>
      <dgm:spPr/>
      <dgm:t>
        <a:bodyPr/>
        <a:lstStyle/>
        <a:p>
          <a:endParaRPr lang="ru-RU"/>
        </a:p>
      </dgm:t>
    </dgm:pt>
    <dgm:pt modelId="{08389926-38F2-4A31-BF4E-47D762B1095B}" type="sibTrans" cxnId="{66437F39-FF76-430E-B0D0-56412CC6EF69}">
      <dgm:prSet/>
      <dgm:spPr/>
      <dgm:t>
        <a:bodyPr/>
        <a:lstStyle/>
        <a:p>
          <a:endParaRPr lang="ru-RU"/>
        </a:p>
      </dgm:t>
    </dgm:pt>
    <dgm:pt modelId="{C0BA2284-57EA-4648-94F1-441331A00CE1}">
      <dgm:prSet phldrT="[Текст]" custT="1"/>
      <dgm:spPr/>
      <dgm:t>
        <a:bodyPr/>
        <a:lstStyle/>
        <a:p>
          <a:r>
            <a:rPr lang="ru-RU" sz="1700" b="1" dirty="0" smtClean="0">
              <a:solidFill>
                <a:srgbClr val="000099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«75 лет Битве за Москву» </a:t>
          </a:r>
          <a:endParaRPr lang="ru-RU" sz="1700" b="1" dirty="0">
            <a:solidFill>
              <a:srgbClr val="000099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1E5D2387-6D9F-44AB-B105-60468199D9E6}" type="parTrans" cxnId="{BA1E0E6D-05D9-454E-AEAE-A3C5DDD6F5AC}">
      <dgm:prSet/>
      <dgm:spPr/>
      <dgm:t>
        <a:bodyPr/>
        <a:lstStyle/>
        <a:p>
          <a:endParaRPr lang="ru-RU"/>
        </a:p>
      </dgm:t>
    </dgm:pt>
    <dgm:pt modelId="{11D7ECFC-A373-4B67-96C0-286C8AA7538E}" type="sibTrans" cxnId="{BA1E0E6D-05D9-454E-AEAE-A3C5DDD6F5AC}">
      <dgm:prSet/>
      <dgm:spPr/>
      <dgm:t>
        <a:bodyPr/>
        <a:lstStyle/>
        <a:p>
          <a:endParaRPr lang="ru-RU"/>
        </a:p>
      </dgm:t>
    </dgm:pt>
    <dgm:pt modelId="{606D2D1E-C31F-42C8-AEAF-B2CC80491262}">
      <dgm:prSet custT="1"/>
      <dgm:spPr/>
      <dgm:t>
        <a:bodyPr/>
        <a:lstStyle/>
        <a:p>
          <a:r>
            <a:rPr lang="ru-RU" sz="16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Воспитание уважительного отношения к культурным обычаям и традициям народов России</a:t>
          </a:r>
          <a:endParaRPr lang="ru-RU" sz="16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3666300B-3ECF-46C2-BEF6-E965780032FD}" type="parTrans" cxnId="{8544FDAF-F7E2-4BEB-90D0-D2D358D3BD45}">
      <dgm:prSet/>
      <dgm:spPr/>
      <dgm:t>
        <a:bodyPr/>
        <a:lstStyle/>
        <a:p>
          <a:endParaRPr lang="ru-RU"/>
        </a:p>
      </dgm:t>
    </dgm:pt>
    <dgm:pt modelId="{30D491EB-16AC-4198-B0AC-B3EEE3BD1CED}" type="sibTrans" cxnId="{8544FDAF-F7E2-4BEB-90D0-D2D358D3BD45}">
      <dgm:prSet/>
      <dgm:spPr/>
      <dgm:t>
        <a:bodyPr/>
        <a:lstStyle/>
        <a:p>
          <a:endParaRPr lang="ru-RU"/>
        </a:p>
      </dgm:t>
    </dgm:pt>
    <dgm:pt modelId="{3E8F208F-5766-4D15-A431-AE7AB47FD6C3}">
      <dgm:prSet custT="1"/>
      <dgm:spPr/>
      <dgm:t>
        <a:bodyPr/>
        <a:lstStyle/>
        <a:p>
          <a:pPr>
            <a:lnSpc>
              <a:spcPct val="100000"/>
            </a:lnSpc>
            <a:spcAft>
              <a:spcPts val="100"/>
            </a:spcAft>
          </a:pPr>
          <a:r>
            <a:rPr lang="ru-RU" sz="16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Способствует построению системы взаимодействия образовательной организации с семьей</a:t>
          </a:r>
          <a:endParaRPr lang="ru-RU" sz="16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18B14DB3-4C0B-4257-A9F6-CCF2CB2CCAFF}" type="parTrans" cxnId="{5F157F6B-1CBE-46F6-8D03-3BBD5AB8AB1D}">
      <dgm:prSet/>
      <dgm:spPr/>
      <dgm:t>
        <a:bodyPr/>
        <a:lstStyle/>
        <a:p>
          <a:endParaRPr lang="ru-RU"/>
        </a:p>
      </dgm:t>
    </dgm:pt>
    <dgm:pt modelId="{E30A0FBF-C23E-4BF0-877C-F246E655C9B5}" type="sibTrans" cxnId="{5F157F6B-1CBE-46F6-8D03-3BBD5AB8AB1D}">
      <dgm:prSet/>
      <dgm:spPr/>
      <dgm:t>
        <a:bodyPr/>
        <a:lstStyle/>
        <a:p>
          <a:endParaRPr lang="ru-RU"/>
        </a:p>
      </dgm:t>
    </dgm:pt>
    <dgm:pt modelId="{1028FAE4-A57D-4EAA-8FF5-223E452BFD7E}">
      <dgm:prSet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Воспитание гражданственности и патриотизма</a:t>
          </a:r>
          <a:endParaRPr lang="ru-RU" sz="16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A07D7A4D-04A2-4DCB-8452-FB90DDD08D8E}" type="parTrans" cxnId="{5502C9F4-54BD-44BD-9359-885A7CE7839F}">
      <dgm:prSet/>
      <dgm:spPr/>
      <dgm:t>
        <a:bodyPr/>
        <a:lstStyle/>
        <a:p>
          <a:endParaRPr lang="ru-RU"/>
        </a:p>
      </dgm:t>
    </dgm:pt>
    <dgm:pt modelId="{AEDA730A-09D3-49C1-9B3A-00DC24A81C29}" type="sibTrans" cxnId="{5502C9F4-54BD-44BD-9359-885A7CE7839F}">
      <dgm:prSet/>
      <dgm:spPr/>
      <dgm:t>
        <a:bodyPr/>
        <a:lstStyle/>
        <a:p>
          <a:endParaRPr lang="ru-RU"/>
        </a:p>
      </dgm:t>
    </dgm:pt>
    <dgm:pt modelId="{A4487AD5-701F-4485-976F-3A8091B66739}">
      <dgm:prSet custT="1"/>
      <dgm:spPr/>
      <dgm:t>
        <a:bodyPr/>
        <a:lstStyle/>
        <a:p>
          <a:pPr marL="171450" lvl="1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dirty="0" smtClean="0">
              <a:solidFill>
                <a:srgbClr val="000099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«Первый спутник – начало космической эры» </a:t>
          </a:r>
          <a:endParaRPr lang="ru-RU" sz="1600" b="1" dirty="0">
            <a:solidFill>
              <a:srgbClr val="000099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765666A9-BE68-40B9-B6F7-0B0D874D8A06}" type="parTrans" cxnId="{8C34916C-33B6-4AAF-85AC-7BA2230303C0}">
      <dgm:prSet/>
      <dgm:spPr/>
      <dgm:t>
        <a:bodyPr/>
        <a:lstStyle/>
        <a:p>
          <a:endParaRPr lang="ru-RU"/>
        </a:p>
      </dgm:t>
    </dgm:pt>
    <dgm:pt modelId="{0A89F960-6512-4176-AE90-1C1682722EAF}" type="sibTrans" cxnId="{8C34916C-33B6-4AAF-85AC-7BA2230303C0}">
      <dgm:prSet/>
      <dgm:spPr/>
      <dgm:t>
        <a:bodyPr/>
        <a:lstStyle/>
        <a:p>
          <a:endParaRPr lang="ru-RU"/>
        </a:p>
      </dgm:t>
    </dgm:pt>
    <dgm:pt modelId="{89E096A3-5D94-4F00-A780-BDD707BDA23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«История моей семьи в истории России»</a:t>
          </a:r>
          <a:endParaRPr lang="ru-RU" sz="1600" b="1" dirty="0">
            <a:solidFill>
              <a:srgbClr val="000066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889FE2EF-C110-4E79-9EB2-6FB34A6CCD38}" type="sibTrans" cxnId="{2E19FB3D-4D10-47FF-B7E9-0440DFB22CE0}">
      <dgm:prSet/>
      <dgm:spPr/>
      <dgm:t>
        <a:bodyPr/>
        <a:lstStyle/>
        <a:p>
          <a:endParaRPr lang="ru-RU"/>
        </a:p>
      </dgm:t>
    </dgm:pt>
    <dgm:pt modelId="{39A16002-1F84-41EA-86D6-4C695B151A9A}" type="parTrans" cxnId="{2E19FB3D-4D10-47FF-B7E9-0440DFB22CE0}">
      <dgm:prSet/>
      <dgm:spPr/>
      <dgm:t>
        <a:bodyPr/>
        <a:lstStyle/>
        <a:p>
          <a:endParaRPr lang="ru-RU"/>
        </a:p>
      </dgm:t>
    </dgm:pt>
    <dgm:pt modelId="{2231EC1A-B275-4991-A063-0E742C8A2EA8}">
      <dgm:prSet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Формирование навыков конструктивного мышления</a:t>
          </a:r>
          <a:endParaRPr lang="ru-RU" sz="16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03C5D1BC-5CEB-4FB7-8F01-0A8E7ABDD552}" type="parTrans" cxnId="{BD2A38E7-3A37-4194-9203-E92B4F04B2EA}">
      <dgm:prSet/>
      <dgm:spPr/>
      <dgm:t>
        <a:bodyPr/>
        <a:lstStyle/>
        <a:p>
          <a:endParaRPr lang="ru-RU"/>
        </a:p>
      </dgm:t>
    </dgm:pt>
    <dgm:pt modelId="{0C3841CD-62C2-41E0-82A6-B35F08A1C012}" type="sibTrans" cxnId="{BD2A38E7-3A37-4194-9203-E92B4F04B2EA}">
      <dgm:prSet/>
      <dgm:spPr/>
      <dgm:t>
        <a:bodyPr/>
        <a:lstStyle/>
        <a:p>
          <a:endParaRPr lang="ru-RU"/>
        </a:p>
      </dgm:t>
    </dgm:pt>
    <dgm:pt modelId="{B024B17A-2ED2-456D-8AD5-68D51D540689}">
      <dgm:prSet custT="1"/>
      <dgm:spPr/>
      <dgm:t>
        <a:bodyPr/>
        <a:lstStyle/>
        <a:p>
          <a:r>
            <a:rPr lang="ru-RU" sz="16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Способствует формированию активной гражданской позиции, развитию навыков конструктивного мышления</a:t>
          </a:r>
          <a:endParaRPr lang="ru-RU" sz="16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gm:t>
    </dgm:pt>
    <dgm:pt modelId="{4967D10B-07F3-41E1-A61F-1D0BB04EAE9F}" type="parTrans" cxnId="{2B12307F-72DF-4507-A04B-AFDEB5BE2079}">
      <dgm:prSet/>
      <dgm:spPr/>
      <dgm:t>
        <a:bodyPr/>
        <a:lstStyle/>
        <a:p>
          <a:endParaRPr lang="ru-RU"/>
        </a:p>
      </dgm:t>
    </dgm:pt>
    <dgm:pt modelId="{A83F2C44-5153-490E-8BAD-4613184860D0}" type="sibTrans" cxnId="{2B12307F-72DF-4507-A04B-AFDEB5BE2079}">
      <dgm:prSet/>
      <dgm:spPr/>
      <dgm:t>
        <a:bodyPr/>
        <a:lstStyle/>
        <a:p>
          <a:endParaRPr lang="ru-RU"/>
        </a:p>
      </dgm:t>
    </dgm:pt>
    <dgm:pt modelId="{9DFAC7A4-D644-49E3-A53A-02858C04038B}" type="pres">
      <dgm:prSet presAssocID="{AAE62F93-D3A3-443C-82DF-A5B94A3347A9}" presName="diagram" presStyleCnt="0">
        <dgm:presLayoutVars>
          <dgm:dir/>
          <dgm:animLvl val="lvl"/>
          <dgm:resizeHandles val="exact"/>
        </dgm:presLayoutVars>
      </dgm:prSet>
      <dgm:spPr/>
    </dgm:pt>
    <dgm:pt modelId="{1753650B-CC88-4351-A484-4A6E30CA7D9E}" type="pres">
      <dgm:prSet presAssocID="{4638D7F9-AA62-4A11-8C24-4253A225079A}" presName="compNode" presStyleCnt="0"/>
      <dgm:spPr/>
    </dgm:pt>
    <dgm:pt modelId="{8B601533-0ADA-4105-A9EB-5229625E0811}" type="pres">
      <dgm:prSet presAssocID="{4638D7F9-AA62-4A11-8C24-4253A225079A}" presName="childRect" presStyleLbl="bgAcc1" presStyleIdx="0" presStyleCnt="4" custScaleX="104436" custScaleY="282738" custLinFactNeighborX="-249" custLinFactNeighborY="-38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330EB-1BF6-431B-97E7-460CE01EC455}" type="pres">
      <dgm:prSet presAssocID="{4638D7F9-AA62-4A11-8C24-4253A225079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4FB5F-9564-4E41-A6F0-FCDE0DFA328C}" type="pres">
      <dgm:prSet presAssocID="{4638D7F9-AA62-4A11-8C24-4253A225079A}" presName="parentRect" presStyleLbl="alignNode1" presStyleIdx="0" presStyleCnt="4" custScaleY="173105" custLinFactY="100000" custLinFactNeighborX="-2467" custLinFactNeighborY="104890"/>
      <dgm:spPr/>
      <dgm:t>
        <a:bodyPr/>
        <a:lstStyle/>
        <a:p>
          <a:endParaRPr lang="ru-RU"/>
        </a:p>
      </dgm:t>
    </dgm:pt>
    <dgm:pt modelId="{2EE20115-87D9-4231-B007-E94D8782BE51}" type="pres">
      <dgm:prSet presAssocID="{4638D7F9-AA62-4A11-8C24-4253A225079A}" presName="adorn" presStyleLbl="fgAccFollowNode1" presStyleIdx="0" presStyleCnt="4" custScaleX="120289" custScaleY="113268" custLinFactNeighborX="-1896" custLinFactNeighborY="422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0DF2C0B-25C4-4A10-9532-58D4C2BE4C93}" type="pres">
      <dgm:prSet presAssocID="{08389926-38F2-4A31-BF4E-47D762B1095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83EDE01-E947-4EE0-8690-82677BDE3DD4}" type="pres">
      <dgm:prSet presAssocID="{89E096A3-5D94-4F00-A780-BDD707BDA23E}" presName="compNode" presStyleCnt="0"/>
      <dgm:spPr/>
    </dgm:pt>
    <dgm:pt modelId="{83075A87-8121-494E-9B92-CC4A8F2620DE}" type="pres">
      <dgm:prSet presAssocID="{89E096A3-5D94-4F00-A780-BDD707BDA23E}" presName="childRect" presStyleLbl="bgAcc1" presStyleIdx="1" presStyleCnt="4" custScaleX="113990" custScaleY="327295" custLinFactNeighborX="-4467" custLinFactNeighborY="-1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99010-68AC-4FAB-8265-F79533987BF4}" type="pres">
      <dgm:prSet presAssocID="{89E096A3-5D94-4F00-A780-BDD707BDA23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5AC71-C545-42FA-BC51-67971FAD73FC}" type="pres">
      <dgm:prSet presAssocID="{89E096A3-5D94-4F00-A780-BDD707BDA23E}" presName="parentRect" presStyleLbl="alignNode1" presStyleIdx="1" presStyleCnt="4" custScaleX="120103" custScaleY="220506" custLinFactY="81190" custLinFactNeighborX="-2769" custLinFactNeighborY="100000"/>
      <dgm:spPr/>
      <dgm:t>
        <a:bodyPr/>
        <a:lstStyle/>
        <a:p>
          <a:endParaRPr lang="ru-RU"/>
        </a:p>
      </dgm:t>
    </dgm:pt>
    <dgm:pt modelId="{D8B3E3F4-475C-4D04-B558-FDAACDC1649B}" type="pres">
      <dgm:prSet presAssocID="{89E096A3-5D94-4F00-A780-BDD707BDA23E}" presName="adorn" presStyleLbl="fgAccFollowNode1" presStyleIdx="1" presStyleCnt="4" custScaleX="127119" custScaleY="130555" custLinFactNeighborX="-3414" custLinFactNeighborY="461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8E66385-B0F8-4C49-90D5-50FB6206E8E0}" type="pres">
      <dgm:prSet presAssocID="{889FE2EF-C110-4E79-9EB2-6FB34A6CCD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EC298C-893F-4DF9-B020-F7825019BA82}" type="pres">
      <dgm:prSet presAssocID="{C0BA2284-57EA-4648-94F1-441331A00CE1}" presName="compNode" presStyleCnt="0"/>
      <dgm:spPr/>
    </dgm:pt>
    <dgm:pt modelId="{D2E6A0A9-CE83-4F11-B54E-4D5CF8D24EE0}" type="pres">
      <dgm:prSet presAssocID="{C0BA2284-57EA-4648-94F1-441331A00CE1}" presName="childRect" presStyleLbl="bgAcc1" presStyleIdx="2" presStyleCnt="4" custScaleX="114722" custScaleY="342892" custLinFactNeighborX="-1702" custLinFactNeighborY="-9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4B2FF-B342-4CF6-B0A7-75344724C0A3}" type="pres">
      <dgm:prSet presAssocID="{C0BA2284-57EA-4648-94F1-441331A00CE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E99CC-1944-400D-A683-C1A9B909351C}" type="pres">
      <dgm:prSet presAssocID="{C0BA2284-57EA-4648-94F1-441331A00CE1}" presName="parentRect" presStyleLbl="alignNode1" presStyleIdx="2" presStyleCnt="4" custScaleX="111959" custScaleY="219797" custLinFactY="81544" custLinFactNeighborX="3571" custLinFactNeighborY="100000"/>
      <dgm:spPr/>
      <dgm:t>
        <a:bodyPr/>
        <a:lstStyle/>
        <a:p>
          <a:endParaRPr lang="ru-RU"/>
        </a:p>
      </dgm:t>
    </dgm:pt>
    <dgm:pt modelId="{C389BBB8-1AF4-4651-A5B0-9C97A52D7063}" type="pres">
      <dgm:prSet presAssocID="{C0BA2284-57EA-4648-94F1-441331A00CE1}" presName="adorn" presStyleLbl="fgAccFollowNode1" presStyleIdx="2" presStyleCnt="4" custScaleX="143011" custScaleY="148936" custLinFactNeighborX="21882" custLinFactNeighborY="426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65BABB5-EA86-48BA-AC9D-E440CF18D3AE}" type="pres">
      <dgm:prSet presAssocID="{11D7ECFC-A373-4B67-96C0-286C8AA7538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DF33DD-8CFA-4600-8E28-A4359D37DA3C}" type="pres">
      <dgm:prSet presAssocID="{A4487AD5-701F-4485-976F-3A8091B66739}" presName="compNode" presStyleCnt="0"/>
      <dgm:spPr/>
    </dgm:pt>
    <dgm:pt modelId="{774A0AEC-07B9-4F35-9344-E89FD6FF5AEE}" type="pres">
      <dgm:prSet presAssocID="{A4487AD5-701F-4485-976F-3A8091B66739}" presName="childRect" presStyleLbl="bgAcc1" presStyleIdx="3" presStyleCnt="4" custScaleX="122848" custScaleY="313364" custLinFactNeighborX="-4549" custLinFactNeighborY="-10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A31A5-98E5-43CD-9C7E-1D045D736BC5}" type="pres">
      <dgm:prSet presAssocID="{A4487AD5-701F-4485-976F-3A8091B6673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800B42-ED29-42A0-AF26-D8F81F79D2FE}" type="pres">
      <dgm:prSet presAssocID="{A4487AD5-701F-4485-976F-3A8091B66739}" presName="parentRect" presStyleLbl="alignNode1" presStyleIdx="3" presStyleCnt="4" custScaleX="122525" custScaleY="254050" custLinFactY="94694" custLinFactNeighborX="-5369" custLinFactNeighborY="100000"/>
      <dgm:spPr/>
      <dgm:t>
        <a:bodyPr/>
        <a:lstStyle/>
        <a:p>
          <a:endParaRPr lang="ru-RU"/>
        </a:p>
      </dgm:t>
    </dgm:pt>
    <dgm:pt modelId="{8AC6F7C6-A5F6-4C1E-8B43-6CB652431EA6}" type="pres">
      <dgm:prSet presAssocID="{A4487AD5-701F-4485-976F-3A8091B66739}" presName="adorn" presStyleLbl="fgAccFollowNode1" presStyleIdx="3" presStyleCnt="4" custScaleX="135756" custScaleY="127335" custLinFactNeighborX="-8503" custLinFactNeighborY="5495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0D34A7E-7509-E348-87C6-2DCC68D30C3B}" type="presOf" srcId="{C0BA2284-57EA-4648-94F1-441331A00CE1}" destId="{78FE99CC-1944-400D-A683-C1A9B909351C}" srcOrd="1" destOrd="0" presId="urn:microsoft.com/office/officeart/2005/8/layout/bList2"/>
    <dgm:cxn modelId="{5F1B2D47-D1ED-1C46-929F-C466EF55C887}" type="presOf" srcId="{4638D7F9-AA62-4A11-8C24-4253A225079A}" destId="{55E330EB-1BF6-431B-97E7-460CE01EC455}" srcOrd="0" destOrd="0" presId="urn:microsoft.com/office/officeart/2005/8/layout/bList2"/>
    <dgm:cxn modelId="{A1DCEAF7-9159-6045-BCDD-62EDEE804624}" type="presOf" srcId="{11D7ECFC-A373-4B67-96C0-286C8AA7538E}" destId="{F65BABB5-EA86-48BA-AC9D-E440CF18D3AE}" srcOrd="0" destOrd="0" presId="urn:microsoft.com/office/officeart/2005/8/layout/bList2"/>
    <dgm:cxn modelId="{4DB8C474-C321-2F4A-AF95-2D412079CD0C}" type="presOf" srcId="{89E096A3-5D94-4F00-A780-BDD707BDA23E}" destId="{5995AC71-C545-42FA-BC51-67971FAD73FC}" srcOrd="1" destOrd="0" presId="urn:microsoft.com/office/officeart/2005/8/layout/bList2"/>
    <dgm:cxn modelId="{B969FCD7-9E0B-5F49-B8FB-758910EE9C26}" type="presOf" srcId="{4638D7F9-AA62-4A11-8C24-4253A225079A}" destId="{C664FB5F-9564-4E41-A6F0-FCDE0DFA328C}" srcOrd="1" destOrd="0" presId="urn:microsoft.com/office/officeart/2005/8/layout/bList2"/>
    <dgm:cxn modelId="{8544FDAF-F7E2-4BEB-90D0-D2D358D3BD45}" srcId="{4638D7F9-AA62-4A11-8C24-4253A225079A}" destId="{606D2D1E-C31F-42C8-AEAF-B2CC80491262}" srcOrd="0" destOrd="0" parTransId="{3666300B-3ECF-46C2-BEF6-E965780032FD}" sibTransId="{30D491EB-16AC-4198-B0AC-B3EEE3BD1CED}"/>
    <dgm:cxn modelId="{BA1E0E6D-05D9-454E-AEAE-A3C5DDD6F5AC}" srcId="{AAE62F93-D3A3-443C-82DF-A5B94A3347A9}" destId="{C0BA2284-57EA-4648-94F1-441331A00CE1}" srcOrd="2" destOrd="0" parTransId="{1E5D2387-6D9F-44AB-B105-60468199D9E6}" sibTransId="{11D7ECFC-A373-4B67-96C0-286C8AA7538E}"/>
    <dgm:cxn modelId="{5059FFBE-7989-5846-B0AE-B104429882C9}" type="presOf" srcId="{A4487AD5-701F-4485-976F-3A8091B66739}" destId="{8C800B42-ED29-42A0-AF26-D8F81F79D2FE}" srcOrd="1" destOrd="0" presId="urn:microsoft.com/office/officeart/2005/8/layout/bList2"/>
    <dgm:cxn modelId="{3A53966F-DC12-F840-B8E0-D4DD267C535D}" type="presOf" srcId="{A4487AD5-701F-4485-976F-3A8091B66739}" destId="{AFCA31A5-98E5-43CD-9C7E-1D045D736BC5}" srcOrd="0" destOrd="0" presId="urn:microsoft.com/office/officeart/2005/8/layout/bList2"/>
    <dgm:cxn modelId="{BD2A38E7-3A37-4194-9203-E92B4F04B2EA}" srcId="{C0BA2284-57EA-4648-94F1-441331A00CE1}" destId="{2231EC1A-B275-4991-A063-0E742C8A2EA8}" srcOrd="1" destOrd="0" parTransId="{03C5D1BC-5CEB-4FB7-8F01-0A8E7ABDD552}" sibTransId="{0C3841CD-62C2-41E0-82A6-B35F08A1C012}"/>
    <dgm:cxn modelId="{E6D75A3E-0BFA-F14C-BDBA-43B0355C963A}" type="presOf" srcId="{B024B17A-2ED2-456D-8AD5-68D51D540689}" destId="{774A0AEC-07B9-4F35-9344-E89FD6FF5AEE}" srcOrd="0" destOrd="0" presId="urn:microsoft.com/office/officeart/2005/8/layout/bList2"/>
    <dgm:cxn modelId="{1B514E78-0DAC-2541-A337-BA853F82847E}" type="presOf" srcId="{C0BA2284-57EA-4648-94F1-441331A00CE1}" destId="{ED64B2FF-B342-4CF6-B0A7-75344724C0A3}" srcOrd="0" destOrd="0" presId="urn:microsoft.com/office/officeart/2005/8/layout/bList2"/>
    <dgm:cxn modelId="{B2166E6D-2548-F347-8C85-C7D06733BB70}" type="presOf" srcId="{2231EC1A-B275-4991-A063-0E742C8A2EA8}" destId="{D2E6A0A9-CE83-4F11-B54E-4D5CF8D24EE0}" srcOrd="0" destOrd="1" presId="urn:microsoft.com/office/officeart/2005/8/layout/bList2"/>
    <dgm:cxn modelId="{DC1113B5-28D7-7845-AEDA-02DD1BAE4960}" type="presOf" srcId="{89E096A3-5D94-4F00-A780-BDD707BDA23E}" destId="{14099010-68AC-4FAB-8265-F79533987BF4}" srcOrd="0" destOrd="0" presId="urn:microsoft.com/office/officeart/2005/8/layout/bList2"/>
    <dgm:cxn modelId="{B5AB65A0-B938-6246-B565-7C6032E653EE}" type="presOf" srcId="{3E8F208F-5766-4D15-A431-AE7AB47FD6C3}" destId="{83075A87-8121-494E-9B92-CC4A8F2620DE}" srcOrd="0" destOrd="0" presId="urn:microsoft.com/office/officeart/2005/8/layout/bList2"/>
    <dgm:cxn modelId="{2E19FB3D-4D10-47FF-B7E9-0440DFB22CE0}" srcId="{AAE62F93-D3A3-443C-82DF-A5B94A3347A9}" destId="{89E096A3-5D94-4F00-A780-BDD707BDA23E}" srcOrd="1" destOrd="0" parTransId="{39A16002-1F84-41EA-86D6-4C695B151A9A}" sibTransId="{889FE2EF-C110-4E79-9EB2-6FB34A6CCD38}"/>
    <dgm:cxn modelId="{9B017006-6B2B-2E4B-9521-744A9054464F}" type="presOf" srcId="{08389926-38F2-4A31-BF4E-47D762B1095B}" destId="{40DF2C0B-25C4-4A10-9532-58D4C2BE4C93}" srcOrd="0" destOrd="0" presId="urn:microsoft.com/office/officeart/2005/8/layout/bList2"/>
    <dgm:cxn modelId="{5502C9F4-54BD-44BD-9359-885A7CE7839F}" srcId="{C0BA2284-57EA-4648-94F1-441331A00CE1}" destId="{1028FAE4-A57D-4EAA-8FF5-223E452BFD7E}" srcOrd="0" destOrd="0" parTransId="{A07D7A4D-04A2-4DCB-8452-FB90DDD08D8E}" sibTransId="{AEDA730A-09D3-49C1-9B3A-00DC24A81C29}"/>
    <dgm:cxn modelId="{2B12307F-72DF-4507-A04B-AFDEB5BE2079}" srcId="{A4487AD5-701F-4485-976F-3A8091B66739}" destId="{B024B17A-2ED2-456D-8AD5-68D51D540689}" srcOrd="0" destOrd="0" parTransId="{4967D10B-07F3-41E1-A61F-1D0BB04EAE9F}" sibTransId="{A83F2C44-5153-490E-8BAD-4613184860D0}"/>
    <dgm:cxn modelId="{B76E4E21-9D20-5040-B8F9-8145C7AC85EB}" type="presOf" srcId="{1028FAE4-A57D-4EAA-8FF5-223E452BFD7E}" destId="{D2E6A0A9-CE83-4F11-B54E-4D5CF8D24EE0}" srcOrd="0" destOrd="0" presId="urn:microsoft.com/office/officeart/2005/8/layout/bList2"/>
    <dgm:cxn modelId="{66437F39-FF76-430E-B0D0-56412CC6EF69}" srcId="{AAE62F93-D3A3-443C-82DF-A5B94A3347A9}" destId="{4638D7F9-AA62-4A11-8C24-4253A225079A}" srcOrd="0" destOrd="0" parTransId="{FB52512E-6CC3-4A37-B8A6-77AA552C6154}" sibTransId="{08389926-38F2-4A31-BF4E-47D762B1095B}"/>
    <dgm:cxn modelId="{8C34916C-33B6-4AAF-85AC-7BA2230303C0}" srcId="{AAE62F93-D3A3-443C-82DF-A5B94A3347A9}" destId="{A4487AD5-701F-4485-976F-3A8091B66739}" srcOrd="3" destOrd="0" parTransId="{765666A9-BE68-40B9-B6F7-0B0D874D8A06}" sibTransId="{0A89F960-6512-4176-AE90-1C1682722EAF}"/>
    <dgm:cxn modelId="{F65C4D1E-B736-E04D-BC11-7CAB312D9B1F}" type="presOf" srcId="{889FE2EF-C110-4E79-9EB2-6FB34A6CCD38}" destId="{58E66385-B0F8-4C49-90D5-50FB6206E8E0}" srcOrd="0" destOrd="0" presId="urn:microsoft.com/office/officeart/2005/8/layout/bList2"/>
    <dgm:cxn modelId="{5F157F6B-1CBE-46F6-8D03-3BBD5AB8AB1D}" srcId="{89E096A3-5D94-4F00-A780-BDD707BDA23E}" destId="{3E8F208F-5766-4D15-A431-AE7AB47FD6C3}" srcOrd="0" destOrd="0" parTransId="{18B14DB3-4C0B-4257-A9F6-CCF2CB2CCAFF}" sibTransId="{E30A0FBF-C23E-4BF0-877C-F246E655C9B5}"/>
    <dgm:cxn modelId="{4E2EC7C6-CC15-0A42-B6A8-0D8CB61E261B}" type="presOf" srcId="{AAE62F93-D3A3-443C-82DF-A5B94A3347A9}" destId="{9DFAC7A4-D644-49E3-A53A-02858C04038B}" srcOrd="0" destOrd="0" presId="urn:microsoft.com/office/officeart/2005/8/layout/bList2"/>
    <dgm:cxn modelId="{0677B3BB-7383-724A-92A6-AF75958E1903}" type="presOf" srcId="{606D2D1E-C31F-42C8-AEAF-B2CC80491262}" destId="{8B601533-0ADA-4105-A9EB-5229625E0811}" srcOrd="0" destOrd="0" presId="urn:microsoft.com/office/officeart/2005/8/layout/bList2"/>
    <dgm:cxn modelId="{228460FC-4223-974D-8222-D90234D76965}" type="presParOf" srcId="{9DFAC7A4-D644-49E3-A53A-02858C04038B}" destId="{1753650B-CC88-4351-A484-4A6E30CA7D9E}" srcOrd="0" destOrd="0" presId="urn:microsoft.com/office/officeart/2005/8/layout/bList2"/>
    <dgm:cxn modelId="{067BE15C-7849-8C49-B0B7-D9C66CE22040}" type="presParOf" srcId="{1753650B-CC88-4351-A484-4A6E30CA7D9E}" destId="{8B601533-0ADA-4105-A9EB-5229625E0811}" srcOrd="0" destOrd="0" presId="urn:microsoft.com/office/officeart/2005/8/layout/bList2"/>
    <dgm:cxn modelId="{155F2A51-E0A5-F844-A2FE-7032C09DDDA5}" type="presParOf" srcId="{1753650B-CC88-4351-A484-4A6E30CA7D9E}" destId="{55E330EB-1BF6-431B-97E7-460CE01EC455}" srcOrd="1" destOrd="0" presId="urn:microsoft.com/office/officeart/2005/8/layout/bList2"/>
    <dgm:cxn modelId="{745D7C74-BD19-804C-892E-6E0DADF02CBE}" type="presParOf" srcId="{1753650B-CC88-4351-A484-4A6E30CA7D9E}" destId="{C664FB5F-9564-4E41-A6F0-FCDE0DFA328C}" srcOrd="2" destOrd="0" presId="urn:microsoft.com/office/officeart/2005/8/layout/bList2"/>
    <dgm:cxn modelId="{ED01FA98-D79D-9144-A1EB-BEF57BCC1CE7}" type="presParOf" srcId="{1753650B-CC88-4351-A484-4A6E30CA7D9E}" destId="{2EE20115-87D9-4231-B007-E94D8782BE51}" srcOrd="3" destOrd="0" presId="urn:microsoft.com/office/officeart/2005/8/layout/bList2"/>
    <dgm:cxn modelId="{8ADC0739-F4CF-F54D-AB98-07AE4DB33656}" type="presParOf" srcId="{9DFAC7A4-D644-49E3-A53A-02858C04038B}" destId="{40DF2C0B-25C4-4A10-9532-58D4C2BE4C93}" srcOrd="1" destOrd="0" presId="urn:microsoft.com/office/officeart/2005/8/layout/bList2"/>
    <dgm:cxn modelId="{651CBA51-0B84-0044-82A4-C83782A9DACF}" type="presParOf" srcId="{9DFAC7A4-D644-49E3-A53A-02858C04038B}" destId="{E83EDE01-E947-4EE0-8690-82677BDE3DD4}" srcOrd="2" destOrd="0" presId="urn:microsoft.com/office/officeart/2005/8/layout/bList2"/>
    <dgm:cxn modelId="{AA3109C4-98A6-B249-B3F2-5C8665F7C394}" type="presParOf" srcId="{E83EDE01-E947-4EE0-8690-82677BDE3DD4}" destId="{83075A87-8121-494E-9B92-CC4A8F2620DE}" srcOrd="0" destOrd="0" presId="urn:microsoft.com/office/officeart/2005/8/layout/bList2"/>
    <dgm:cxn modelId="{4A62E4FF-D0DB-AC47-B09A-A919BA858086}" type="presParOf" srcId="{E83EDE01-E947-4EE0-8690-82677BDE3DD4}" destId="{14099010-68AC-4FAB-8265-F79533987BF4}" srcOrd="1" destOrd="0" presId="urn:microsoft.com/office/officeart/2005/8/layout/bList2"/>
    <dgm:cxn modelId="{C6D1BED7-7BA9-D847-8CD0-A9DB139718B9}" type="presParOf" srcId="{E83EDE01-E947-4EE0-8690-82677BDE3DD4}" destId="{5995AC71-C545-42FA-BC51-67971FAD73FC}" srcOrd="2" destOrd="0" presId="urn:microsoft.com/office/officeart/2005/8/layout/bList2"/>
    <dgm:cxn modelId="{D4FB2D9C-1E12-1048-8A84-DD45504DAC56}" type="presParOf" srcId="{E83EDE01-E947-4EE0-8690-82677BDE3DD4}" destId="{D8B3E3F4-475C-4D04-B558-FDAACDC1649B}" srcOrd="3" destOrd="0" presId="urn:microsoft.com/office/officeart/2005/8/layout/bList2"/>
    <dgm:cxn modelId="{89C7FEF4-37F5-2B48-B56F-24CACC0DA540}" type="presParOf" srcId="{9DFAC7A4-D644-49E3-A53A-02858C04038B}" destId="{58E66385-B0F8-4C49-90D5-50FB6206E8E0}" srcOrd="3" destOrd="0" presId="urn:microsoft.com/office/officeart/2005/8/layout/bList2"/>
    <dgm:cxn modelId="{6D0CC95A-7E99-AC42-AFBF-89EA672F8E26}" type="presParOf" srcId="{9DFAC7A4-D644-49E3-A53A-02858C04038B}" destId="{71EC298C-893F-4DF9-B020-F7825019BA82}" srcOrd="4" destOrd="0" presId="urn:microsoft.com/office/officeart/2005/8/layout/bList2"/>
    <dgm:cxn modelId="{66021AC0-E696-C647-BB1C-ACE02A892E24}" type="presParOf" srcId="{71EC298C-893F-4DF9-B020-F7825019BA82}" destId="{D2E6A0A9-CE83-4F11-B54E-4D5CF8D24EE0}" srcOrd="0" destOrd="0" presId="urn:microsoft.com/office/officeart/2005/8/layout/bList2"/>
    <dgm:cxn modelId="{76840F4D-D104-8945-8303-31785E60B06F}" type="presParOf" srcId="{71EC298C-893F-4DF9-B020-F7825019BA82}" destId="{ED64B2FF-B342-4CF6-B0A7-75344724C0A3}" srcOrd="1" destOrd="0" presId="urn:microsoft.com/office/officeart/2005/8/layout/bList2"/>
    <dgm:cxn modelId="{1E79A479-6259-CE42-868A-6CD4467029AD}" type="presParOf" srcId="{71EC298C-893F-4DF9-B020-F7825019BA82}" destId="{78FE99CC-1944-400D-A683-C1A9B909351C}" srcOrd="2" destOrd="0" presId="urn:microsoft.com/office/officeart/2005/8/layout/bList2"/>
    <dgm:cxn modelId="{8F2DE0F0-6F3C-8849-85D3-C85DD2124EE8}" type="presParOf" srcId="{71EC298C-893F-4DF9-B020-F7825019BA82}" destId="{C389BBB8-1AF4-4651-A5B0-9C97A52D7063}" srcOrd="3" destOrd="0" presId="urn:microsoft.com/office/officeart/2005/8/layout/bList2"/>
    <dgm:cxn modelId="{9F96B1CC-40ED-A448-B2E3-BA76BF2CE837}" type="presParOf" srcId="{9DFAC7A4-D644-49E3-A53A-02858C04038B}" destId="{F65BABB5-EA86-48BA-AC9D-E440CF18D3AE}" srcOrd="5" destOrd="0" presId="urn:microsoft.com/office/officeart/2005/8/layout/bList2"/>
    <dgm:cxn modelId="{26319AB6-5C94-FD49-8845-300713C9A9B5}" type="presParOf" srcId="{9DFAC7A4-D644-49E3-A53A-02858C04038B}" destId="{31DF33DD-8CFA-4600-8E28-A4359D37DA3C}" srcOrd="6" destOrd="0" presId="urn:microsoft.com/office/officeart/2005/8/layout/bList2"/>
    <dgm:cxn modelId="{1290310E-08EB-9A46-90B0-BFE9AB706CF4}" type="presParOf" srcId="{31DF33DD-8CFA-4600-8E28-A4359D37DA3C}" destId="{774A0AEC-07B9-4F35-9344-E89FD6FF5AEE}" srcOrd="0" destOrd="0" presId="urn:microsoft.com/office/officeart/2005/8/layout/bList2"/>
    <dgm:cxn modelId="{6C8190FD-AB89-C54B-9872-3915F07D1297}" type="presParOf" srcId="{31DF33DD-8CFA-4600-8E28-A4359D37DA3C}" destId="{AFCA31A5-98E5-43CD-9C7E-1D045D736BC5}" srcOrd="1" destOrd="0" presId="urn:microsoft.com/office/officeart/2005/8/layout/bList2"/>
    <dgm:cxn modelId="{AD2584DE-ABB2-EF4F-9565-71404C86FD1A}" type="presParOf" srcId="{31DF33DD-8CFA-4600-8E28-A4359D37DA3C}" destId="{8C800B42-ED29-42A0-AF26-D8F81F79D2FE}" srcOrd="2" destOrd="0" presId="urn:microsoft.com/office/officeart/2005/8/layout/bList2"/>
    <dgm:cxn modelId="{CD41EE6E-1E36-604A-A6E0-441F0C10879C}" type="presParOf" srcId="{31DF33DD-8CFA-4600-8E28-A4359D37DA3C}" destId="{8AC6F7C6-A5F6-4C1E-8B43-6CB652431E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B8E8A-C827-9745-8AE0-06C0B29CA742}">
      <dsp:nvSpPr>
        <dsp:cNvPr id="0" name=""/>
        <dsp:cNvSpPr/>
      </dsp:nvSpPr>
      <dsp:spPr>
        <a:xfrm>
          <a:off x="0" y="0"/>
          <a:ext cx="3144709" cy="643429"/>
        </a:xfrm>
        <a:prstGeom prst="roundRect">
          <a:avLst>
            <a:gd name="adj" fmla="val 10000"/>
          </a:avLst>
        </a:prstGeom>
        <a:solidFill>
          <a:srgbClr val="C0FCFF"/>
        </a:solidFill>
        <a:ln w="9525" cap="flat" cmpd="sng" algn="ctr">
          <a:solidFill>
            <a:srgbClr val="4F81BD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800000"/>
              </a:solidFill>
            </a:rPr>
            <a:t>Устойчивость</a:t>
          </a:r>
          <a:endParaRPr lang="ru-RU" sz="2600" kern="1200" dirty="0"/>
        </a:p>
      </dsp:txBody>
      <dsp:txXfrm>
        <a:off x="18845" y="18845"/>
        <a:ext cx="3107019" cy="605739"/>
      </dsp:txXfrm>
    </dsp:sp>
    <dsp:sp modelId="{BBF1CDF4-9B17-624B-96D3-A3124DC5A168}">
      <dsp:nvSpPr>
        <dsp:cNvPr id="0" name=""/>
        <dsp:cNvSpPr/>
      </dsp:nvSpPr>
      <dsp:spPr>
        <a:xfrm>
          <a:off x="6197468" y="0"/>
          <a:ext cx="2329733" cy="690438"/>
        </a:xfrm>
        <a:prstGeom prst="roundRect">
          <a:avLst>
            <a:gd name="adj" fmla="val 10000"/>
          </a:avLst>
        </a:prstGeom>
        <a:solidFill>
          <a:srgbClr val="F2DCDB">
            <a:alpha val="90000"/>
          </a:srgbClr>
        </a:solidFill>
        <a:ln w="9525" cap="flat" cmpd="sng" algn="ctr">
          <a:solidFill>
            <a:srgbClr val="4F81BD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0090"/>
              </a:solidFill>
            </a:rPr>
            <a:t>Изменчивость</a:t>
          </a:r>
          <a:endParaRPr lang="ru-RU" sz="2500" kern="1200" dirty="0"/>
        </a:p>
      </dsp:txBody>
      <dsp:txXfrm>
        <a:off x="6217690" y="20222"/>
        <a:ext cx="2289289" cy="649994"/>
      </dsp:txXfrm>
    </dsp:sp>
    <dsp:sp modelId="{EC9F3215-BE3D-FB48-9B73-DCDB9454A611}">
      <dsp:nvSpPr>
        <dsp:cNvPr id="0" name=""/>
        <dsp:cNvSpPr/>
      </dsp:nvSpPr>
      <dsp:spPr>
        <a:xfrm>
          <a:off x="4094139" y="5805506"/>
          <a:ext cx="560012" cy="452208"/>
        </a:xfrm>
        <a:prstGeom prst="triangle">
          <a:avLst/>
        </a:prstGeom>
        <a:solidFill>
          <a:srgbClr val="FF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AFE3A-AF12-5040-8F86-2A7BD5CCADE8}">
      <dsp:nvSpPr>
        <dsp:cNvPr id="0" name=""/>
        <dsp:cNvSpPr/>
      </dsp:nvSpPr>
      <dsp:spPr>
        <a:xfrm rot="597237">
          <a:off x="2155643" y="5661223"/>
          <a:ext cx="4825559" cy="224675"/>
        </a:xfrm>
        <a:prstGeom prst="rect">
          <a:avLst/>
        </a:prstGeom>
        <a:solidFill>
          <a:srgbClr val="FF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69B78-B81C-7942-BB83-8492B57DC41C}">
      <dsp:nvSpPr>
        <dsp:cNvPr id="0" name=""/>
        <dsp:cNvSpPr/>
      </dsp:nvSpPr>
      <dsp:spPr>
        <a:xfrm>
          <a:off x="409172" y="1245949"/>
          <a:ext cx="3733832" cy="3703898"/>
        </a:xfrm>
        <a:prstGeom prst="roundRect">
          <a:avLst/>
        </a:prstGeom>
        <a:solidFill>
          <a:srgbClr val="C0F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800000"/>
              </a:solidFill>
            </a:rPr>
            <a:t>Тенденция к </a:t>
          </a:r>
          <a:r>
            <a:rPr lang="ru-RU" sz="2400" b="1" kern="1200" dirty="0" smtClean="0">
              <a:solidFill>
                <a:srgbClr val="C95000"/>
              </a:solidFill>
            </a:rPr>
            <a:t>одностороннему сохранению устойчивости </a:t>
          </a:r>
          <a:r>
            <a:rPr lang="ru-RU" sz="2400" b="1" kern="1200" dirty="0" smtClean="0">
              <a:solidFill>
                <a:srgbClr val="800000"/>
              </a:solidFill>
            </a:rPr>
            <a:t>приводит к подавлению инноваций.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800000"/>
              </a:solidFill>
            </a:rPr>
            <a:t>Система </a:t>
          </a:r>
          <a:r>
            <a:rPr lang="ru-RU" sz="2400" b="1" u="sng" kern="1200" dirty="0" smtClean="0">
              <a:solidFill>
                <a:srgbClr val="800000"/>
              </a:solidFill>
            </a:rPr>
            <a:t>утрачивает адаптивные свойства</a:t>
          </a:r>
          <a:r>
            <a:rPr lang="ru-RU" sz="2400" b="1" kern="1200" dirty="0" smtClean="0">
              <a:solidFill>
                <a:srgbClr val="800000"/>
              </a:solidFill>
            </a:rPr>
            <a:t>, неизбежно приходит к состоянию застоя и деградации</a:t>
          </a:r>
          <a:endParaRPr lang="ru-RU" sz="2400" b="1" kern="1200" dirty="0">
            <a:solidFill>
              <a:srgbClr val="800000"/>
            </a:solidFill>
          </a:endParaRPr>
        </a:p>
      </dsp:txBody>
      <dsp:txXfrm>
        <a:off x="589981" y="1426758"/>
        <a:ext cx="3372214" cy="3342280"/>
      </dsp:txXfrm>
    </dsp:sp>
    <dsp:sp modelId="{853064D4-1EB0-A54E-92E8-25D31D8B77EC}">
      <dsp:nvSpPr>
        <dsp:cNvPr id="0" name=""/>
        <dsp:cNvSpPr/>
      </dsp:nvSpPr>
      <dsp:spPr>
        <a:xfrm>
          <a:off x="5035814" y="1153641"/>
          <a:ext cx="3875623" cy="4531703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95000"/>
              </a:solidFill>
            </a:rPr>
            <a:t>Продолжительная и быстротекущая изменчивость </a:t>
          </a:r>
          <a:r>
            <a:rPr lang="ru-RU" sz="2400" b="1" kern="1200" dirty="0" smtClean="0">
              <a:solidFill>
                <a:srgbClr val="000090"/>
              </a:solidFill>
            </a:rPr>
            <a:t>также нарушает адаптивные механизмы, не позволяя закрепить результаты развития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0"/>
              </a:solidFill>
            </a:rPr>
            <a:t>Это приводит к </a:t>
          </a:r>
          <a:r>
            <a:rPr lang="ru-RU" sz="2400" b="1" u="sng" kern="1200" dirty="0" smtClean="0">
              <a:solidFill>
                <a:srgbClr val="000090"/>
              </a:solidFill>
            </a:rPr>
            <a:t>нарушению функциональных связей </a:t>
          </a:r>
          <a:r>
            <a:rPr lang="ru-RU" sz="2400" b="1" kern="1200" dirty="0" smtClean="0">
              <a:solidFill>
                <a:srgbClr val="000090"/>
              </a:solidFill>
            </a:rPr>
            <a:t>между ее собственными структурными элементами</a:t>
          </a:r>
          <a:endParaRPr lang="ru-RU" sz="2400" kern="1200" dirty="0"/>
        </a:p>
      </dsp:txBody>
      <dsp:txXfrm>
        <a:off x="5225006" y="1342833"/>
        <a:ext cx="3497239" cy="4153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C3E82-04A1-9147-8628-A85D4E080D5B}">
      <dsp:nvSpPr>
        <dsp:cNvPr id="0" name=""/>
        <dsp:cNvSpPr/>
      </dsp:nvSpPr>
      <dsp:spPr>
        <a:xfrm rot="5400000">
          <a:off x="-174108" y="549231"/>
          <a:ext cx="1160720" cy="81250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</a:t>
          </a:r>
          <a:endParaRPr lang="ru-RU" sz="2200" kern="1200" dirty="0"/>
        </a:p>
      </dsp:txBody>
      <dsp:txXfrm rot="-5400000">
        <a:off x="0" y="781375"/>
        <a:ext cx="812504" cy="348216"/>
      </dsp:txXfrm>
    </dsp:sp>
    <dsp:sp modelId="{B8FEA4E3-8D5E-C141-B101-94A34DABD356}">
      <dsp:nvSpPr>
        <dsp:cNvPr id="0" name=""/>
        <dsp:cNvSpPr/>
      </dsp:nvSpPr>
      <dsp:spPr>
        <a:xfrm rot="5400000">
          <a:off x="4498534" y="-3385808"/>
          <a:ext cx="959434" cy="8331494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rgbClr val="4F81BD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0000"/>
              </a:solidFill>
            </a:rPr>
            <a:t>Ученик – целеобразующий субъект</a:t>
          </a:r>
          <a:r>
            <a:rPr lang="ru-RU" sz="2400" kern="1200" dirty="0" smtClean="0"/>
            <a:t>,                    </a:t>
          </a:r>
          <a:r>
            <a:rPr lang="ru-RU" sz="2400" b="1" u="none" kern="1200" dirty="0" smtClean="0">
              <a:solidFill>
                <a:schemeClr val="tx1"/>
              </a:solidFill>
            </a:rPr>
            <a:t>управляемая подсистема - процесс личностного развития обучающегося</a:t>
          </a:r>
          <a:r>
            <a:rPr lang="ru-RU" sz="2400" b="1" u="none" kern="1200" dirty="0" smtClean="0">
              <a:solidFill>
                <a:srgbClr val="800000"/>
              </a:solidFill>
            </a:rPr>
            <a:t>  </a:t>
          </a:r>
          <a:endParaRPr lang="ru-RU" sz="2400" u="none" kern="1200" dirty="0"/>
        </a:p>
      </dsp:txBody>
      <dsp:txXfrm rot="-5400000">
        <a:off x="812504" y="347058"/>
        <a:ext cx="8284658" cy="865762"/>
      </dsp:txXfrm>
    </dsp:sp>
    <dsp:sp modelId="{3F412BA8-A6F8-DF43-8EC8-40780466C016}">
      <dsp:nvSpPr>
        <dsp:cNvPr id="0" name=""/>
        <dsp:cNvSpPr/>
      </dsp:nvSpPr>
      <dsp:spPr>
        <a:xfrm rot="5400000">
          <a:off x="-174108" y="1714385"/>
          <a:ext cx="1160720" cy="81250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</a:t>
          </a:r>
          <a:endParaRPr lang="ru-RU" sz="2200" kern="1200" dirty="0"/>
        </a:p>
      </dsp:txBody>
      <dsp:txXfrm rot="-5400000">
        <a:off x="0" y="1946529"/>
        <a:ext cx="812504" cy="348216"/>
      </dsp:txXfrm>
    </dsp:sp>
    <dsp:sp modelId="{7619ACFB-397D-8F49-A754-5653AE9483F8}">
      <dsp:nvSpPr>
        <dsp:cNvPr id="0" name=""/>
        <dsp:cNvSpPr/>
      </dsp:nvSpPr>
      <dsp:spPr>
        <a:xfrm rot="5400000">
          <a:off x="4408416" y="-2248233"/>
          <a:ext cx="1139669" cy="8331494"/>
        </a:xfrm>
        <a:prstGeom prst="round2SameRect">
          <a:avLst/>
        </a:prstGeom>
        <a:solidFill>
          <a:srgbClr val="FFFFFF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/>
            <a:t>Социальность как качество всех составляющих образовательной среды: содержания,  организационных форм и  взаимодействия</a:t>
          </a:r>
          <a:endParaRPr lang="ru-RU" sz="2400" kern="1200" dirty="0"/>
        </a:p>
      </dsp:txBody>
      <dsp:txXfrm rot="-5400000">
        <a:off x="812504" y="1403313"/>
        <a:ext cx="8275860" cy="1028401"/>
      </dsp:txXfrm>
    </dsp:sp>
    <dsp:sp modelId="{4605ED28-01DD-184C-917A-DF5F123442AF}">
      <dsp:nvSpPr>
        <dsp:cNvPr id="0" name=""/>
        <dsp:cNvSpPr/>
      </dsp:nvSpPr>
      <dsp:spPr>
        <a:xfrm rot="5400000">
          <a:off x="-174108" y="2812831"/>
          <a:ext cx="1160720" cy="81250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3</a:t>
          </a:r>
          <a:endParaRPr lang="ru-RU" sz="2200" kern="1200" dirty="0"/>
        </a:p>
      </dsp:txBody>
      <dsp:txXfrm rot="-5400000">
        <a:off x="0" y="3044975"/>
        <a:ext cx="812504" cy="348216"/>
      </dsp:txXfrm>
    </dsp:sp>
    <dsp:sp modelId="{A804EC78-A586-B749-BFE2-618DB5C2D56D}">
      <dsp:nvSpPr>
        <dsp:cNvPr id="0" name=""/>
        <dsp:cNvSpPr/>
      </dsp:nvSpPr>
      <dsp:spPr>
        <a:xfrm rot="5400000">
          <a:off x="4601017" y="-1121878"/>
          <a:ext cx="754468" cy="83314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u="none" kern="1200" dirty="0" smtClean="0">
              <a:solidFill>
                <a:srgbClr val="000000"/>
              </a:solidFill>
            </a:rPr>
            <a:t>Учитель эффективно реализует все профессиональные компетенции </a:t>
          </a:r>
          <a:endParaRPr lang="ru-RU" sz="2400" u="none" kern="1200" dirty="0">
            <a:solidFill>
              <a:srgbClr val="000000"/>
            </a:solidFill>
          </a:endParaRPr>
        </a:p>
      </dsp:txBody>
      <dsp:txXfrm rot="-5400000">
        <a:off x="812504" y="2703465"/>
        <a:ext cx="8294664" cy="680808"/>
      </dsp:txXfrm>
    </dsp:sp>
    <dsp:sp modelId="{A1255F00-A63D-5A4E-A167-8D6BC63CF3CA}">
      <dsp:nvSpPr>
        <dsp:cNvPr id="0" name=""/>
        <dsp:cNvSpPr/>
      </dsp:nvSpPr>
      <dsp:spPr>
        <a:xfrm rot="5400000">
          <a:off x="-174108" y="3906707"/>
          <a:ext cx="1160720" cy="81250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4</a:t>
          </a:r>
          <a:endParaRPr lang="ru-RU" sz="2200" kern="1200" dirty="0"/>
        </a:p>
      </dsp:txBody>
      <dsp:txXfrm rot="-5400000">
        <a:off x="0" y="4138851"/>
        <a:ext cx="812504" cy="348216"/>
      </dsp:txXfrm>
    </dsp:sp>
    <dsp:sp modelId="{0E96B21C-3824-1E47-96CE-AE008E3530A1}">
      <dsp:nvSpPr>
        <dsp:cNvPr id="0" name=""/>
        <dsp:cNvSpPr/>
      </dsp:nvSpPr>
      <dsp:spPr>
        <a:xfrm rot="5400000">
          <a:off x="4354453" y="97559"/>
          <a:ext cx="1247596" cy="83314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u="none" kern="1200" dirty="0" smtClean="0">
              <a:solidFill>
                <a:srgbClr val="000000"/>
              </a:solidFill>
            </a:rPr>
            <a:t>Структура управления выстраивается по принципу субъект-субъектных, договорных взаимоотношений на основе циклического управления по принципу «белого» ящика</a:t>
          </a:r>
          <a:endParaRPr lang="ru-RU" sz="2400" u="none" kern="1200" dirty="0">
            <a:solidFill>
              <a:srgbClr val="000000"/>
            </a:solidFill>
          </a:endParaRPr>
        </a:p>
      </dsp:txBody>
      <dsp:txXfrm rot="-5400000">
        <a:off x="812505" y="3700411"/>
        <a:ext cx="8270591" cy="1125790"/>
      </dsp:txXfrm>
    </dsp:sp>
    <dsp:sp modelId="{A039CB55-F3F1-D74C-A8A7-10A5342E84B6}">
      <dsp:nvSpPr>
        <dsp:cNvPr id="0" name=""/>
        <dsp:cNvSpPr/>
      </dsp:nvSpPr>
      <dsp:spPr>
        <a:xfrm rot="5400000">
          <a:off x="-174108" y="4963296"/>
          <a:ext cx="1160720" cy="81250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5</a:t>
          </a:r>
          <a:endParaRPr lang="ru-RU" sz="2200" kern="1200" dirty="0"/>
        </a:p>
      </dsp:txBody>
      <dsp:txXfrm rot="-5400000">
        <a:off x="0" y="5195440"/>
        <a:ext cx="812504" cy="348216"/>
      </dsp:txXfrm>
    </dsp:sp>
    <dsp:sp modelId="{54798727-263E-1545-8BE0-EE13DDD7B2B4}">
      <dsp:nvSpPr>
        <dsp:cNvPr id="0" name=""/>
        <dsp:cNvSpPr/>
      </dsp:nvSpPr>
      <dsp:spPr>
        <a:xfrm rot="5400000">
          <a:off x="4601017" y="1194619"/>
          <a:ext cx="754468" cy="83314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0000"/>
              </a:solidFill>
            </a:rPr>
            <a:t>Каждый субъект деятельности реализует все функции управления</a:t>
          </a:r>
          <a:endParaRPr lang="ru-RU" sz="2400" kern="1200" dirty="0">
            <a:solidFill>
              <a:srgbClr val="000000"/>
            </a:solidFill>
          </a:endParaRPr>
        </a:p>
      </dsp:txBody>
      <dsp:txXfrm rot="-5400000">
        <a:off x="812504" y="5019962"/>
        <a:ext cx="8294664" cy="680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11977-8834-4591-9BD5-67658723515C}">
      <dsp:nvSpPr>
        <dsp:cNvPr id="0" name=""/>
        <dsp:cNvSpPr/>
      </dsp:nvSpPr>
      <dsp:spPr>
        <a:xfrm rot="10800000">
          <a:off x="1980596" y="1925"/>
          <a:ext cx="4715603" cy="10817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0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Сетевое издание Городского методического центра 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 rot="10800000">
        <a:off x="2251028" y="1925"/>
        <a:ext cx="4445171" cy="1081730"/>
      </dsp:txXfrm>
    </dsp:sp>
    <dsp:sp modelId="{11E491D3-C3A6-4D4A-9837-6B25A4831CE5}">
      <dsp:nvSpPr>
        <dsp:cNvPr id="0" name=""/>
        <dsp:cNvSpPr/>
      </dsp:nvSpPr>
      <dsp:spPr>
        <a:xfrm>
          <a:off x="167512" y="0"/>
          <a:ext cx="2110099" cy="108173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0C6C0-D296-4105-B0EF-03C48399C886}">
      <dsp:nvSpPr>
        <dsp:cNvPr id="0" name=""/>
        <dsp:cNvSpPr/>
      </dsp:nvSpPr>
      <dsp:spPr>
        <a:xfrm rot="10800000">
          <a:off x="1626648" y="1276812"/>
          <a:ext cx="5092073" cy="10817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0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Поддержка деятельности талантливых педагогов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 rot="10800000">
        <a:off x="1897080" y="1276812"/>
        <a:ext cx="4821641" cy="1081730"/>
      </dsp:txXfrm>
    </dsp:sp>
    <dsp:sp modelId="{B2C98B15-5A3B-4854-9D0D-35DBCEDDED1F}">
      <dsp:nvSpPr>
        <dsp:cNvPr id="0" name=""/>
        <dsp:cNvSpPr/>
      </dsp:nvSpPr>
      <dsp:spPr>
        <a:xfrm>
          <a:off x="192617" y="1290707"/>
          <a:ext cx="1792438" cy="1110818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2F819-4491-4B67-9872-E40C16E1F10F}">
      <dsp:nvSpPr>
        <dsp:cNvPr id="0" name=""/>
        <dsp:cNvSpPr/>
      </dsp:nvSpPr>
      <dsp:spPr>
        <a:xfrm rot="10800000">
          <a:off x="1915328" y="2578289"/>
          <a:ext cx="4800968" cy="14777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0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Выявление новых имен талантливых педагогических работников города Москвы, их поддержки и поощрения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 rot="10800000">
        <a:off x="2284755" y="2578289"/>
        <a:ext cx="4431541" cy="1477709"/>
      </dsp:txXfrm>
    </dsp:sp>
    <dsp:sp modelId="{0451C8DA-26DE-401D-A6F0-D9BA68B040A1}">
      <dsp:nvSpPr>
        <dsp:cNvPr id="0" name=""/>
        <dsp:cNvSpPr/>
      </dsp:nvSpPr>
      <dsp:spPr>
        <a:xfrm>
          <a:off x="192125" y="2576558"/>
          <a:ext cx="1667444" cy="16525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96969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11977-8834-4591-9BD5-67658723515C}">
      <dsp:nvSpPr>
        <dsp:cNvPr id="0" name=""/>
        <dsp:cNvSpPr/>
      </dsp:nvSpPr>
      <dsp:spPr>
        <a:xfrm rot="10800000">
          <a:off x="759245" y="87829"/>
          <a:ext cx="5037058" cy="9752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Повышение социальной активности и раскрытие потенциала молодых педагогов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 rot="10800000">
        <a:off x="1003048" y="87829"/>
        <a:ext cx="4793255" cy="975211"/>
      </dsp:txXfrm>
    </dsp:sp>
    <dsp:sp modelId="{11E491D3-C3A6-4D4A-9837-6B25A4831CE5}">
      <dsp:nvSpPr>
        <dsp:cNvPr id="0" name=""/>
        <dsp:cNvSpPr/>
      </dsp:nvSpPr>
      <dsp:spPr>
        <a:xfrm>
          <a:off x="0" y="28526"/>
          <a:ext cx="1902315" cy="115022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0C6C0-D296-4105-B0EF-03C48399C886}">
      <dsp:nvSpPr>
        <dsp:cNvPr id="0" name=""/>
        <dsp:cNvSpPr/>
      </dsp:nvSpPr>
      <dsp:spPr>
        <a:xfrm rot="10800000">
          <a:off x="657742" y="1459890"/>
          <a:ext cx="5085420" cy="9752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Методическая поддержка учителей, активно внедряющих новые формы обучения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 rot="10800000">
        <a:off x="901545" y="1459890"/>
        <a:ext cx="4841617" cy="975211"/>
      </dsp:txXfrm>
    </dsp:sp>
    <dsp:sp modelId="{B2C98B15-5A3B-4854-9D0D-35DBCEDDED1F}">
      <dsp:nvSpPr>
        <dsp:cNvPr id="0" name=""/>
        <dsp:cNvSpPr/>
      </dsp:nvSpPr>
      <dsp:spPr>
        <a:xfrm>
          <a:off x="0" y="1349018"/>
          <a:ext cx="1615934" cy="1271850"/>
        </a:xfrm>
        <a:prstGeom prst="round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2F819-4491-4B67-9872-E40C16E1F10F}">
      <dsp:nvSpPr>
        <dsp:cNvPr id="0" name=""/>
        <dsp:cNvSpPr/>
      </dsp:nvSpPr>
      <dsp:spPr>
        <a:xfrm rot="10800000">
          <a:off x="907978" y="2768416"/>
          <a:ext cx="4824474" cy="13321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Помощь в распространении актуального педагогического опыта, методов и приемов обучения и воспитания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 rot="10800000">
        <a:off x="1241027" y="2768416"/>
        <a:ext cx="4491425" cy="1332196"/>
      </dsp:txXfrm>
    </dsp:sp>
    <dsp:sp modelId="{0451C8DA-26DE-401D-A6F0-D9BA68B040A1}">
      <dsp:nvSpPr>
        <dsp:cNvPr id="0" name=""/>
        <dsp:cNvSpPr/>
      </dsp:nvSpPr>
      <dsp:spPr>
        <a:xfrm>
          <a:off x="172157" y="2651732"/>
          <a:ext cx="1503249" cy="148979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5F5F5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58C8A-EAB4-468A-A55C-DCA52B280E61}">
      <dsp:nvSpPr>
        <dsp:cNvPr id="0" name=""/>
        <dsp:cNvSpPr/>
      </dsp:nvSpPr>
      <dsp:spPr>
        <a:xfrm>
          <a:off x="50464" y="3185"/>
          <a:ext cx="4325132" cy="75878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«НТТМ» - Фестиваль научно-технического творчества молодежи</a:t>
          </a:r>
          <a:endParaRPr lang="ru-RU" sz="1800" b="1" kern="1200" baseline="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50464" y="3185"/>
        <a:ext cx="4325132" cy="758789"/>
      </dsp:txXfrm>
    </dsp:sp>
    <dsp:sp modelId="{98093A3D-9E56-4E35-A5AF-14B0C862322F}">
      <dsp:nvSpPr>
        <dsp:cNvPr id="0" name=""/>
        <dsp:cNvSpPr/>
      </dsp:nvSpPr>
      <dsp:spPr>
        <a:xfrm>
          <a:off x="85797" y="2495"/>
          <a:ext cx="751201" cy="758789"/>
        </a:xfrm>
        <a:prstGeom prst="dodecagon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0672B-1D56-4E23-8945-3DA98B32C2A2}">
      <dsp:nvSpPr>
        <dsp:cNvPr id="0" name=""/>
        <dsp:cNvSpPr/>
      </dsp:nvSpPr>
      <dsp:spPr>
        <a:xfrm>
          <a:off x="94973" y="817988"/>
          <a:ext cx="4091028" cy="844092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«Готов к учебе, жизни и труду»</a:t>
          </a:r>
          <a:endParaRPr lang="ru-RU" sz="18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94973" y="817988"/>
        <a:ext cx="4091028" cy="844092"/>
      </dsp:txXfrm>
    </dsp:sp>
    <dsp:sp modelId="{974BD329-8CEB-4013-BA45-E7C9CAC86488}">
      <dsp:nvSpPr>
        <dsp:cNvPr id="0" name=""/>
        <dsp:cNvSpPr/>
      </dsp:nvSpPr>
      <dsp:spPr>
        <a:xfrm>
          <a:off x="3583094" y="825804"/>
          <a:ext cx="792502" cy="816927"/>
        </a:xfrm>
        <a:prstGeom prst="rect">
          <a:avLst/>
        </a:prstGeom>
        <a:solidFill>
          <a:schemeClr val="accent2">
            <a:shade val="90000"/>
            <a:hueOff val="-143670"/>
            <a:satOff val="102"/>
            <a:lumOff val="8028"/>
            <a:alphaOff val="-125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FA737-88E6-48C3-9D4C-D9B07284A089}">
      <dsp:nvSpPr>
        <dsp:cNvPr id="0" name=""/>
        <dsp:cNvSpPr/>
      </dsp:nvSpPr>
      <dsp:spPr>
        <a:xfrm>
          <a:off x="90040" y="1814005"/>
          <a:ext cx="4285556" cy="75878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«Медицинский класс»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90040" y="1814005"/>
        <a:ext cx="4285556" cy="758789"/>
      </dsp:txXfrm>
    </dsp:sp>
    <dsp:sp modelId="{7756B2AD-127D-4155-AE16-0C0EF406D43E}">
      <dsp:nvSpPr>
        <dsp:cNvPr id="0" name=""/>
        <dsp:cNvSpPr/>
      </dsp:nvSpPr>
      <dsp:spPr>
        <a:xfrm>
          <a:off x="53120" y="1814005"/>
          <a:ext cx="751201" cy="758789"/>
        </a:xfrm>
        <a:prstGeom prst="rect">
          <a:avLst/>
        </a:prstGeom>
        <a:solidFill>
          <a:schemeClr val="accent2">
            <a:shade val="90000"/>
            <a:hueOff val="-287340"/>
            <a:satOff val="204"/>
            <a:lumOff val="16057"/>
            <a:alphaOff val="-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C650A-F945-4568-AEB5-1B3D4B0387C8}">
      <dsp:nvSpPr>
        <dsp:cNvPr id="0" name=""/>
        <dsp:cNvSpPr/>
      </dsp:nvSpPr>
      <dsp:spPr>
        <a:xfrm>
          <a:off x="96508" y="2705089"/>
          <a:ext cx="4259820" cy="75878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«Инженерный класс»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96508" y="2705089"/>
        <a:ext cx="4259820" cy="758789"/>
      </dsp:txXfrm>
    </dsp:sp>
    <dsp:sp modelId="{0753DE85-2C82-4F7D-B907-24CEEC8286F9}">
      <dsp:nvSpPr>
        <dsp:cNvPr id="0" name=""/>
        <dsp:cNvSpPr/>
      </dsp:nvSpPr>
      <dsp:spPr>
        <a:xfrm>
          <a:off x="3624395" y="2650555"/>
          <a:ext cx="751201" cy="758789"/>
        </a:xfrm>
        <a:prstGeom prst="rect">
          <a:avLst/>
        </a:prstGeom>
        <a:solidFill>
          <a:schemeClr val="accent2">
            <a:shade val="90000"/>
            <a:hueOff val="-431011"/>
            <a:satOff val="307"/>
            <a:lumOff val="24085"/>
            <a:alphaOff val="-375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A5DEF-911E-4ABB-818E-7B429F579C9F}">
      <dsp:nvSpPr>
        <dsp:cNvPr id="0" name=""/>
        <dsp:cNvSpPr/>
      </dsp:nvSpPr>
      <dsp:spPr>
        <a:xfrm>
          <a:off x="224070" y="3625515"/>
          <a:ext cx="4151526" cy="75878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«Кадетский класс»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224070" y="3625515"/>
        <a:ext cx="4151526" cy="758789"/>
      </dsp:txXfrm>
    </dsp:sp>
    <dsp:sp modelId="{60A70CB5-63B9-4A81-A1E8-273FE2F36325}">
      <dsp:nvSpPr>
        <dsp:cNvPr id="0" name=""/>
        <dsp:cNvSpPr/>
      </dsp:nvSpPr>
      <dsp:spPr>
        <a:xfrm>
          <a:off x="53120" y="3508806"/>
          <a:ext cx="751201" cy="758789"/>
        </a:xfrm>
        <a:prstGeom prst="rect">
          <a:avLst/>
        </a:prstGeom>
        <a:solidFill>
          <a:schemeClr val="accent2">
            <a:shade val="90000"/>
            <a:hueOff val="-574681"/>
            <a:satOff val="409"/>
            <a:lumOff val="32114"/>
            <a:alphaOff val="-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F30D7-8189-472C-8136-1C43B7B13D89}">
      <dsp:nvSpPr>
        <dsp:cNvPr id="0" name=""/>
        <dsp:cNvSpPr/>
      </dsp:nvSpPr>
      <dsp:spPr>
        <a:xfrm>
          <a:off x="91111" y="0"/>
          <a:ext cx="4280638" cy="7749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«Курчатовский проект»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91111" y="0"/>
        <a:ext cx="4280638" cy="774940"/>
      </dsp:txXfrm>
    </dsp:sp>
    <dsp:sp modelId="{C3AE96EF-8825-4ACC-99F6-050B1EF066EC}">
      <dsp:nvSpPr>
        <dsp:cNvPr id="0" name=""/>
        <dsp:cNvSpPr/>
      </dsp:nvSpPr>
      <dsp:spPr>
        <a:xfrm>
          <a:off x="0" y="207723"/>
          <a:ext cx="656255" cy="3592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E777E-3BC9-4EBB-AA24-360D8CCAAA3A}">
      <dsp:nvSpPr>
        <dsp:cNvPr id="0" name=""/>
        <dsp:cNvSpPr/>
      </dsp:nvSpPr>
      <dsp:spPr>
        <a:xfrm>
          <a:off x="0" y="882557"/>
          <a:ext cx="4242498" cy="7749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</a:t>
          </a:r>
          <a:r>
            <a:rPr lang="ru-RU" sz="2000" kern="1200" dirty="0" err="1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World</a:t>
          </a: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Skils</a:t>
          </a: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»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0" y="882557"/>
        <a:ext cx="4242498" cy="774940"/>
      </dsp:txXfrm>
    </dsp:sp>
    <dsp:sp modelId="{AC82C9E4-EC87-4F4D-83E5-6DCB81285E42}">
      <dsp:nvSpPr>
        <dsp:cNvPr id="0" name=""/>
        <dsp:cNvSpPr/>
      </dsp:nvSpPr>
      <dsp:spPr>
        <a:xfrm>
          <a:off x="2929776" y="890244"/>
          <a:ext cx="1441973" cy="77494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C744E-ADE6-4BB2-948D-77E419781A6D}">
      <dsp:nvSpPr>
        <dsp:cNvPr id="0" name=""/>
        <dsp:cNvSpPr/>
      </dsp:nvSpPr>
      <dsp:spPr>
        <a:xfrm>
          <a:off x="187250" y="1805929"/>
          <a:ext cx="4184499" cy="7749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«Тематические субботы»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187250" y="1805929"/>
        <a:ext cx="4184499" cy="774940"/>
      </dsp:txXfrm>
    </dsp:sp>
    <dsp:sp modelId="{B35DCF3E-92F5-4DC8-AD74-3B506ED17397}">
      <dsp:nvSpPr>
        <dsp:cNvPr id="0" name=""/>
        <dsp:cNvSpPr/>
      </dsp:nvSpPr>
      <dsp:spPr>
        <a:xfrm>
          <a:off x="0" y="1805929"/>
          <a:ext cx="767190" cy="774940"/>
        </a:xfrm>
        <a:prstGeom prst="rect">
          <a:avLst/>
        </a:prstGeom>
        <a:solidFill>
          <a:schemeClr val="accent2">
            <a:shade val="90000"/>
            <a:hueOff val="-287340"/>
            <a:satOff val="204"/>
            <a:lumOff val="16057"/>
            <a:alphaOff val="-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BDABA-20E9-4FE8-B8FB-6FA0500631A3}">
      <dsp:nvSpPr>
        <dsp:cNvPr id="0" name=""/>
        <dsp:cNvSpPr/>
      </dsp:nvSpPr>
      <dsp:spPr>
        <a:xfrm>
          <a:off x="0" y="2695855"/>
          <a:ext cx="4230607" cy="7749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«Школьные знания для реальной жизни»</a:t>
          </a:r>
          <a:endParaRPr lang="ru-RU" sz="20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0" y="2695855"/>
        <a:ext cx="4230607" cy="774940"/>
      </dsp:txXfrm>
    </dsp:sp>
    <dsp:sp modelId="{AF1D415B-1584-471A-A02C-F6A91D9CD1B6}">
      <dsp:nvSpPr>
        <dsp:cNvPr id="0" name=""/>
        <dsp:cNvSpPr/>
      </dsp:nvSpPr>
      <dsp:spPr>
        <a:xfrm>
          <a:off x="3604559" y="2670096"/>
          <a:ext cx="767190" cy="77494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C1956-5549-4BDA-9197-25583A752F02}">
      <dsp:nvSpPr>
        <dsp:cNvPr id="0" name=""/>
        <dsp:cNvSpPr/>
      </dsp:nvSpPr>
      <dsp:spPr>
        <a:xfrm>
          <a:off x="198798" y="3611859"/>
          <a:ext cx="4172951" cy="7749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</a:t>
          </a:r>
          <a:r>
            <a:rPr lang="ru-RU" sz="2100" kern="1200" dirty="0" err="1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Метапредметные</a:t>
          </a:r>
          <a:r>
            <a:rPr lang="ru-RU" sz="21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 олимпиады»</a:t>
          </a:r>
          <a:endParaRPr lang="ru-RU" sz="2100" kern="1200" dirty="0">
            <a:solidFill>
              <a:schemeClr val="tx1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198798" y="3611859"/>
        <a:ext cx="4172951" cy="774940"/>
      </dsp:txXfrm>
    </dsp:sp>
    <dsp:sp modelId="{4CF7C8C4-D4F0-4E94-8074-C511E91468D7}">
      <dsp:nvSpPr>
        <dsp:cNvPr id="0" name=""/>
        <dsp:cNvSpPr/>
      </dsp:nvSpPr>
      <dsp:spPr>
        <a:xfrm>
          <a:off x="0" y="3611859"/>
          <a:ext cx="940069" cy="774940"/>
        </a:xfrm>
        <a:prstGeom prst="rect">
          <a:avLst/>
        </a:prstGeom>
        <a:solidFill>
          <a:schemeClr val="accent2">
            <a:shade val="90000"/>
            <a:hueOff val="-574681"/>
            <a:satOff val="409"/>
            <a:lumOff val="32114"/>
            <a:alphaOff val="-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01533-0ADA-4105-A9EB-5229625E0811}">
      <dsp:nvSpPr>
        <dsp:cNvPr id="0" name=""/>
        <dsp:cNvSpPr/>
      </dsp:nvSpPr>
      <dsp:spPr>
        <a:xfrm>
          <a:off x="4858" y="181336"/>
          <a:ext cx="2467257" cy="440830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Привлечение обучающихся к занятиям техническим творчеством</a:t>
          </a:r>
          <a:endParaRPr lang="ru-RU" sz="2300" kern="12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Содействие обучающимся в выборе будущей профессии</a:t>
          </a:r>
          <a:endParaRPr lang="ru-RU" sz="2300" kern="12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62669" y="239147"/>
        <a:ext cx="2351635" cy="4350495"/>
      </dsp:txXfrm>
    </dsp:sp>
    <dsp:sp modelId="{C664FB5F-9564-4E41-A6F0-FCDE0DFA328C}">
      <dsp:nvSpPr>
        <dsp:cNvPr id="0" name=""/>
        <dsp:cNvSpPr/>
      </dsp:nvSpPr>
      <dsp:spPr>
        <a:xfrm>
          <a:off x="6" y="3910583"/>
          <a:ext cx="2438291" cy="78265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66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«Юные техники и изобретатели»</a:t>
          </a:r>
          <a:endParaRPr lang="ru-RU" sz="1800" kern="1200" dirty="0">
            <a:solidFill>
              <a:srgbClr val="000066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6" y="3910583"/>
        <a:ext cx="1717106" cy="782657"/>
      </dsp:txXfrm>
    </dsp:sp>
    <dsp:sp modelId="{2EE20115-87D9-4231-B007-E94D8782BE51}">
      <dsp:nvSpPr>
        <dsp:cNvPr id="0" name=""/>
        <dsp:cNvSpPr/>
      </dsp:nvSpPr>
      <dsp:spPr>
        <a:xfrm>
          <a:off x="1805423" y="3419873"/>
          <a:ext cx="853401" cy="85340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75A87-8121-494E-9B92-CC4A8F2620DE}">
      <dsp:nvSpPr>
        <dsp:cNvPr id="0" name=""/>
        <dsp:cNvSpPr/>
      </dsp:nvSpPr>
      <dsp:spPr>
        <a:xfrm>
          <a:off x="2870250" y="109504"/>
          <a:ext cx="2438291" cy="455196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Мотивация</a:t>
          </a:r>
          <a:r>
            <a:rPr lang="ru-RU" sz="20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 </a:t>
          </a:r>
          <a:r>
            <a:rPr lang="ru-RU" sz="20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обучающихся к энергосберегающему образу жизни</a:t>
          </a:r>
          <a:endParaRPr lang="ru-RU" sz="2000" kern="12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Вовлечение детей в социально значимую проектную деятельност</a:t>
          </a:r>
          <a:r>
            <a:rPr lang="ru-RU" sz="2000" kern="1200" dirty="0" smtClean="0"/>
            <a:t>ь</a:t>
          </a:r>
          <a:endParaRPr lang="ru-RU" sz="2000" kern="1200" dirty="0"/>
        </a:p>
      </dsp:txBody>
      <dsp:txXfrm>
        <a:off x="2927382" y="166636"/>
        <a:ext cx="2324027" cy="4494837"/>
      </dsp:txXfrm>
    </dsp:sp>
    <dsp:sp modelId="{5995AC71-C545-42FA-BC51-67971FAD73FC}">
      <dsp:nvSpPr>
        <dsp:cNvPr id="0" name=""/>
        <dsp:cNvSpPr/>
      </dsp:nvSpPr>
      <dsp:spPr>
        <a:xfrm>
          <a:off x="2887976" y="3944269"/>
          <a:ext cx="2438291" cy="782657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66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«Ресурсосбережение – инновации и таланты» </a:t>
          </a:r>
          <a:endParaRPr lang="ru-RU" sz="1800" b="1" kern="1200" dirty="0">
            <a:solidFill>
              <a:srgbClr val="000066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2887976" y="3944269"/>
        <a:ext cx="1717106" cy="782657"/>
      </dsp:txXfrm>
    </dsp:sp>
    <dsp:sp modelId="{D8B3E3F4-475C-4D04-B558-FDAACDC1649B}">
      <dsp:nvSpPr>
        <dsp:cNvPr id="0" name=""/>
        <dsp:cNvSpPr/>
      </dsp:nvSpPr>
      <dsp:spPr>
        <a:xfrm>
          <a:off x="4656332" y="3419873"/>
          <a:ext cx="853401" cy="85340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4">
              <a:tint val="40000"/>
              <a:alpha val="90000"/>
              <a:hueOff val="5756958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6A0A9-CE83-4F11-B54E-4D5CF8D24EE0}">
      <dsp:nvSpPr>
        <dsp:cNvPr id="0" name=""/>
        <dsp:cNvSpPr/>
      </dsp:nvSpPr>
      <dsp:spPr>
        <a:xfrm>
          <a:off x="5687608" y="151591"/>
          <a:ext cx="2438291" cy="46193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Способствует развитию инженерно-конструкторских способностей и технического мышления обучающихся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5744740" y="208723"/>
        <a:ext cx="2324027" cy="4562255"/>
      </dsp:txXfrm>
    </dsp:sp>
    <dsp:sp modelId="{78FE99CC-1944-400D-A683-C1A9B909351C}">
      <dsp:nvSpPr>
        <dsp:cNvPr id="0" name=""/>
        <dsp:cNvSpPr/>
      </dsp:nvSpPr>
      <dsp:spPr>
        <a:xfrm>
          <a:off x="5510514" y="3914160"/>
          <a:ext cx="2438291" cy="782657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99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«Школа будущего» </a:t>
          </a:r>
          <a:endParaRPr lang="ru-RU" sz="2000" b="1" kern="1200" dirty="0">
            <a:solidFill>
              <a:srgbClr val="000099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5510514" y="3914160"/>
        <a:ext cx="1717106" cy="782657"/>
      </dsp:txXfrm>
    </dsp:sp>
    <dsp:sp modelId="{C389BBB8-1AF4-4651-A5B0-9C97A52D7063}">
      <dsp:nvSpPr>
        <dsp:cNvPr id="0" name=""/>
        <dsp:cNvSpPr/>
      </dsp:nvSpPr>
      <dsp:spPr>
        <a:xfrm>
          <a:off x="7507240" y="3419873"/>
          <a:ext cx="853401" cy="85340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4">
              <a:tint val="40000"/>
              <a:alpha val="90000"/>
              <a:hueOff val="11513915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01533-0ADA-4105-A9EB-5229625E0811}">
      <dsp:nvSpPr>
        <dsp:cNvPr id="0" name=""/>
        <dsp:cNvSpPr/>
      </dsp:nvSpPr>
      <dsp:spPr>
        <a:xfrm>
          <a:off x="3" y="203625"/>
          <a:ext cx="1693983" cy="34234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Воспитание уважительного отношения к культурным обычаям и традициям народов России</a:t>
          </a:r>
          <a:endParaRPr lang="ru-RU" sz="1600" kern="12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39695" y="243317"/>
        <a:ext cx="1614599" cy="3383731"/>
      </dsp:txXfrm>
    </dsp:sp>
    <dsp:sp modelId="{C664FB5F-9564-4E41-A6F0-FCDE0DFA328C}">
      <dsp:nvSpPr>
        <dsp:cNvPr id="0" name=""/>
        <dsp:cNvSpPr/>
      </dsp:nvSpPr>
      <dsp:spPr>
        <a:xfrm>
          <a:off x="3" y="3864974"/>
          <a:ext cx="1622030" cy="90126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66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«Мастерская сказки» </a:t>
          </a:r>
          <a:endParaRPr lang="ru-RU" sz="1800" b="1" kern="1200" dirty="0">
            <a:solidFill>
              <a:srgbClr val="000066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3" y="3864974"/>
        <a:ext cx="1142274" cy="901269"/>
      </dsp:txXfrm>
    </dsp:sp>
    <dsp:sp modelId="{2EE20115-87D9-4231-B007-E94D8782BE51}">
      <dsp:nvSpPr>
        <dsp:cNvPr id="0" name=""/>
        <dsp:cNvSpPr/>
      </dsp:nvSpPr>
      <dsp:spPr>
        <a:xfrm>
          <a:off x="1159823" y="3273474"/>
          <a:ext cx="682893" cy="6430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75A87-8121-494E-9B92-CC4A8F2620DE}">
      <dsp:nvSpPr>
        <dsp:cNvPr id="0" name=""/>
        <dsp:cNvSpPr/>
      </dsp:nvSpPr>
      <dsp:spPr>
        <a:xfrm>
          <a:off x="1971248" y="243043"/>
          <a:ext cx="1848952" cy="396292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100"/>
            </a:spcAft>
            <a:buChar char="••"/>
          </a:pPr>
          <a:r>
            <a:rPr lang="ru-RU" sz="16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Способствует построению системы взаимодействия образовательной организации с семьей</a:t>
          </a:r>
          <a:endParaRPr lang="ru-RU" sz="1600" kern="12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2014571" y="286366"/>
        <a:ext cx="1762306" cy="3919601"/>
      </dsp:txXfrm>
    </dsp:sp>
    <dsp:sp modelId="{5995AC71-C545-42FA-BC51-67971FAD73FC}">
      <dsp:nvSpPr>
        <dsp:cNvPr id="0" name=""/>
        <dsp:cNvSpPr/>
      </dsp:nvSpPr>
      <dsp:spPr>
        <a:xfrm>
          <a:off x="1949213" y="3618182"/>
          <a:ext cx="1948106" cy="1148061"/>
        </a:xfrm>
        <a:prstGeom prst="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«История моей семьи в истории России»</a:t>
          </a:r>
          <a:endParaRPr lang="ru-RU" sz="1600" b="1" kern="1200" dirty="0">
            <a:solidFill>
              <a:srgbClr val="000066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1949213" y="3618182"/>
        <a:ext cx="1371906" cy="1148061"/>
      </dsp:txXfrm>
    </dsp:sp>
    <dsp:sp modelId="{D8B3E3F4-475C-4D04-B558-FDAACDC1649B}">
      <dsp:nvSpPr>
        <dsp:cNvPr id="0" name=""/>
        <dsp:cNvSpPr/>
      </dsp:nvSpPr>
      <dsp:spPr>
        <a:xfrm>
          <a:off x="3248964" y="3246301"/>
          <a:ext cx="721668" cy="74117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4">
              <a:tint val="40000"/>
              <a:alpha val="90000"/>
              <a:hueOff val="3837972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6A0A9-CE83-4F11-B54E-4D5CF8D24EE0}">
      <dsp:nvSpPr>
        <dsp:cNvPr id="0" name=""/>
        <dsp:cNvSpPr/>
      </dsp:nvSpPr>
      <dsp:spPr>
        <a:xfrm>
          <a:off x="4103054" y="197970"/>
          <a:ext cx="1860825" cy="415177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Воспитание гражданственности и патриотизма</a:t>
          </a:r>
          <a:endParaRPr lang="ru-RU" sz="1600" kern="12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Формирование навыков конструктивного мышления</a:t>
          </a:r>
          <a:endParaRPr lang="ru-RU" sz="1600" kern="12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4146655" y="241571"/>
        <a:ext cx="1773623" cy="4108174"/>
      </dsp:txXfrm>
    </dsp:sp>
    <dsp:sp modelId="{78FE99CC-1944-400D-A683-C1A9B909351C}">
      <dsp:nvSpPr>
        <dsp:cNvPr id="0" name=""/>
        <dsp:cNvSpPr/>
      </dsp:nvSpPr>
      <dsp:spPr>
        <a:xfrm>
          <a:off x="4210992" y="3621873"/>
          <a:ext cx="1816008" cy="1144370"/>
        </a:xfrm>
        <a:prstGeom prst="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0099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«75 лет Битве за Москву» </a:t>
          </a:r>
          <a:endParaRPr lang="ru-RU" sz="1700" b="1" kern="1200" dirty="0">
            <a:solidFill>
              <a:srgbClr val="000099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4210992" y="3621873"/>
        <a:ext cx="1278879" cy="1144370"/>
      </dsp:txXfrm>
    </dsp:sp>
    <dsp:sp modelId="{C389BBB8-1AF4-4651-A5B0-9C97A52D7063}">
      <dsp:nvSpPr>
        <dsp:cNvPr id="0" name=""/>
        <dsp:cNvSpPr/>
      </dsp:nvSpPr>
      <dsp:spPr>
        <a:xfrm>
          <a:off x="5440355" y="3174398"/>
          <a:ext cx="811888" cy="84552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4">
              <a:tint val="40000"/>
              <a:alpha val="90000"/>
              <a:hueOff val="7675944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A0AEC-07B9-4F35-9344-E89FD6FF5AEE}">
      <dsp:nvSpPr>
        <dsp:cNvPr id="0" name=""/>
        <dsp:cNvSpPr/>
      </dsp:nvSpPr>
      <dsp:spPr>
        <a:xfrm>
          <a:off x="6194878" y="355049"/>
          <a:ext cx="1992631" cy="379424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Lucida Sans Unicode" panose="020B0602030504020204" pitchFamily="34" charset="0"/>
              <a:cs typeface="Lucida Sans Unicode" panose="020B0602030504020204" pitchFamily="34" charset="0"/>
            </a:rPr>
            <a:t>Способствует формированию активной гражданской позиции, развитию навыков конструктивного мышления</a:t>
          </a:r>
          <a:endParaRPr lang="ru-RU" sz="1600" kern="1200" dirty="0"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6241568" y="401739"/>
        <a:ext cx="1899251" cy="3747556"/>
      </dsp:txXfrm>
    </dsp:sp>
    <dsp:sp modelId="{8C800B42-ED29-42A0-AF26-D8F81F79D2FE}">
      <dsp:nvSpPr>
        <dsp:cNvPr id="0" name=""/>
        <dsp:cNvSpPr/>
      </dsp:nvSpPr>
      <dsp:spPr>
        <a:xfrm>
          <a:off x="6184197" y="3443535"/>
          <a:ext cx="1987392" cy="1322708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171450" lvl="1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 smtClean="0">
              <a:solidFill>
                <a:srgbClr val="000099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«Первый спутник – начало космической эры» </a:t>
          </a:r>
          <a:endParaRPr lang="ru-RU" sz="1600" b="1" kern="1200" dirty="0">
            <a:solidFill>
              <a:srgbClr val="000099"/>
            </a:solidFill>
            <a:latin typeface="Lucida Sans Unicode" panose="020B0602030504020204" pitchFamily="34" charset="0"/>
            <a:cs typeface="Lucida Sans Unicode" panose="020B0602030504020204" pitchFamily="34" charset="0"/>
          </a:endParaRPr>
        </a:p>
      </dsp:txBody>
      <dsp:txXfrm>
        <a:off x="6184197" y="3443535"/>
        <a:ext cx="1399572" cy="1322708"/>
      </dsp:txXfrm>
    </dsp:sp>
    <dsp:sp modelId="{8AC6F7C6-A5F6-4C1E-8B43-6CB652431EA6}">
      <dsp:nvSpPr>
        <dsp:cNvPr id="0" name=""/>
        <dsp:cNvSpPr/>
      </dsp:nvSpPr>
      <dsp:spPr>
        <a:xfrm>
          <a:off x="7492356" y="3305593"/>
          <a:ext cx="770701" cy="72289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4">
              <a:tint val="40000"/>
              <a:alpha val="90000"/>
              <a:hueOff val="11513915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0F700-A6C0-6946-BEAC-5694297DD8CE}" type="datetimeFigureOut">
              <a:rPr lang="ru-RU" smtClean="0"/>
              <a:t>18.04.17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6A0BE-381F-DD40-A39B-2196DEBBD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29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0027-70DC-4161-A59B-3720EBDB53B9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3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0027-70DC-4161-A59B-3720EBDB53B9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11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20F-8423-494D-B255-3AFAD3B21ABB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768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9.png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E25C3-69CA-F74D-A309-6B9E1C0E9B94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88036-5E0B-5440-AA61-22179D8E31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7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F9F4D-A6A7-5B4D-8FAC-1F97937533E8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974A3-0F7A-EC4B-855D-829C3A38C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067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5507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3697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AAFB3D98-B93C-7C43-A1F9-F9BDFD039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575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B27D7BDD-496E-DA45-943D-0D11D4A61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1127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7677E4DE-D915-BD4C-8586-B45131AB4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468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41D697A9-EC7D-9347-A083-4B18729F0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056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008ACD27-3F3A-244A-BD9A-7D1E6EB77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717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7F9CF4E1-A8AA-B046-953E-32D92C61C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9222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4D5F0E3F-AF6E-404C-8DFD-C78A71A596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770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CB8C775B-05B6-B540-B5CB-24FB36BE64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74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7CAE-4544-D04D-8694-52387DE01A3B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0FDED-B431-9F4F-8BFC-6F28E1FBD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1106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D2494A29-93EE-524B-8598-FE7B2BD2B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2864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745A93FB-7873-3B44-B1AC-7D20247D5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7042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1A586D2C-E364-6349-8080-9E13B0936C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2007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09752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7694"/>
            <a:ext cx="1213821" cy="365125"/>
          </a:xfrm>
        </p:spPr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95" y="5357694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81" y="5357694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961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404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39532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5436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58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44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20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338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2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98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371600"/>
            <a:ext cx="6477000" cy="1905000"/>
          </a:xfrm>
        </p:spPr>
        <p:txBody>
          <a:bodyPr anchor="b"/>
          <a:lstStyle>
            <a:lvl1pPr algn="ctr">
              <a:lnSpc>
                <a:spcPct val="100000"/>
              </a:lnSpc>
              <a:defRPr sz="4400"/>
            </a:lvl1pPr>
          </a:lstStyle>
          <a:p>
            <a:pPr lvl="0"/>
            <a:r>
              <a:rPr lang="ru-RU" noProof="0" smtClean="0"/>
              <a:t>Основной заголовок 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352800"/>
            <a:ext cx="6477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91440" bIns="0"/>
          <a:lstStyle>
            <a:lvl1pPr marL="0" indent="0" algn="ctr">
              <a:spcBef>
                <a:spcPct val="0"/>
              </a:spcBef>
              <a:buClrTx/>
              <a:buFontTx/>
              <a:buNone/>
              <a:defRPr/>
            </a:lvl1pPr>
          </a:lstStyle>
          <a:p>
            <a:pPr lvl="0"/>
            <a:r>
              <a:rPr lang="ru-RU" noProof="0" smtClean="0"/>
              <a:t>Подзаголовок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5DE7AA-95E2-7145-A823-193EFB5BC18C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17492537"/>
      </p:ext>
    </p:extLst>
  </p:cSld>
  <p:clrMapOvr>
    <a:masterClrMapping/>
  </p:clrMapOvr>
  <p:transition xmlns:p14="http://schemas.microsoft.com/office/powerpoint/2010/main" spd="slow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923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67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144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5774"/>
            <a:ext cx="1213821" cy="365125"/>
          </a:xfrm>
        </p:spPr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29363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64" y="5897063"/>
            <a:ext cx="554023" cy="365125"/>
          </a:xfrm>
        </p:spPr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487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09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923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819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66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8839"/>
            <a:ext cx="1213821" cy="365125"/>
          </a:xfrm>
        </p:spPr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139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140" y="5900128"/>
            <a:ext cx="554023" cy="365125"/>
          </a:xfrm>
        </p:spPr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783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631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52" y="925792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72" y="1106414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90AA-CB21-45CC-9038-B981B678DC07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250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0130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6276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3309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8814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8145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246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8F66E-EA99-594F-9589-9E38D6E9B52B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54310831"/>
      </p:ext>
    </p:extLst>
  </p:cSld>
  <p:clrMapOvr>
    <a:masterClrMapping/>
  </p:clrMapOvr>
  <p:transition xmlns:p14="http://schemas.microsoft.com/office/powerpoint/2010/main" spd="slow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8743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6839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2289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9130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6568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6229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4399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1476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4725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1010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22717-3612-8A42-ABA9-BBBE51995276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30160401"/>
      </p:ext>
    </p:extLst>
  </p:cSld>
  <p:clrMapOvr>
    <a:masterClrMapping/>
  </p:clrMapOvr>
  <p:transition xmlns:p14="http://schemas.microsoft.com/office/powerpoint/2010/main" spd="slow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4620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7429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646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8530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5907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89896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7455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0426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7677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880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81200" y="1752600"/>
            <a:ext cx="2819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2819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CF39D-E0AB-C74D-A89D-27791523CE69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38229135"/>
      </p:ext>
    </p:extLst>
  </p:cSld>
  <p:clrMapOvr>
    <a:masterClrMapping/>
  </p:clrMapOvr>
  <p:transition xmlns:p14="http://schemas.microsoft.com/office/powerpoint/2010/main"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8810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5497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749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5464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6863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0442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87153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2253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2865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911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FD749-AEAA-904A-855D-0D86C2966C53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20737117"/>
      </p:ext>
    </p:extLst>
  </p:cSld>
  <p:clrMapOvr>
    <a:masterClrMapping/>
  </p:clrMapOvr>
  <p:transition xmlns:p14="http://schemas.microsoft.com/office/powerpoint/2010/main"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37578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3734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581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47931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1047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54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4535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8988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502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4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7B74EC-33F7-C84C-91CB-52F6BAEA9F81}" type="slidenum">
              <a:rPr lang="ru-RU">
                <a:solidFill>
                  <a:srgbClr val="1C1C1C"/>
                </a:solidFill>
              </a:rPr>
              <a:pPr/>
              <a:t>‹#›</a:t>
            </a:fld>
            <a:endParaRPr lang="ru-RU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058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2AFA3-CE77-7644-B5E1-6FEF726A4A4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32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3869-2F56-614C-955B-71A13FDCA3B9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02319970"/>
      </p:ext>
    </p:extLst>
  </p:cSld>
  <p:clrMapOvr>
    <a:masterClrMapping/>
  </p:clrMapOvr>
  <p:transition xmlns:p14="http://schemas.microsoft.com/office/powerpoint/2010/main" spd="slow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D96AA-0795-0A47-8C3E-3BE96759053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425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E9574-52AD-6E4F-9CB5-6698E3DCC3C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315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30EC3-6329-2A48-882B-D222439B9F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995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49245-1F7F-F540-8425-3EFE1BC0F88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123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E7017-0088-9745-9D60-6CFB6800789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991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3AE0E-B98C-4D4B-BADD-4676F1AE45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1023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5A4A-B5E3-8342-80AA-9088AA6844A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4797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249AC-AAD6-F04F-AF82-127D2CA0064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087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07153-23FC-C74F-BF87-E60089DE05A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271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FC735-ED07-064F-AAAC-2ED98960640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44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55323-6690-154C-9E28-5249ECD31F0E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14479656"/>
      </p:ext>
    </p:extLst>
  </p:cSld>
  <p:clrMapOvr>
    <a:masterClrMapping/>
  </p:clrMapOvr>
  <p:transition xmlns:p14="http://schemas.microsoft.com/office/powerpoint/2010/main" spd="slow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CDD3C-099E-1146-8988-ED495B70A58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09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502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4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7B74EC-33F7-C84C-91CB-52F6BAEA9F81}" type="slidenum">
              <a:rPr lang="ru-RU">
                <a:solidFill>
                  <a:srgbClr val="1C1C1C"/>
                </a:solidFill>
              </a:rPr>
              <a:pPr/>
              <a:t>‹#›</a:t>
            </a:fld>
            <a:endParaRPr lang="ru-RU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2590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2AFA3-CE77-7644-B5E1-6FEF726A4A4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3471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D96AA-0795-0A47-8C3E-3BE96759053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6841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E9574-52AD-6E4F-9CB5-6698E3DCC3C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537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30EC3-6329-2A48-882B-D222439B9F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947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49245-1F7F-F540-8425-3EFE1BC0F88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436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E7017-0088-9745-9D60-6CFB6800789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618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3AE0E-B98C-4D4B-BADD-4676F1AE45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698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5A4A-B5E3-8342-80AA-9088AA6844A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2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58CC6-700F-DC4E-8240-8DFB49CE9257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41926418"/>
      </p:ext>
    </p:extLst>
  </p:cSld>
  <p:clrMapOvr>
    <a:masterClrMapping/>
  </p:clrMapOvr>
  <p:transition xmlns:p14="http://schemas.microsoft.com/office/powerpoint/2010/main" spd="slow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249AC-AAD6-F04F-AF82-127D2CA0064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629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07153-23FC-C74F-BF87-E60089DE05A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811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FC735-ED07-064F-AAAC-2ED98960640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013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CDD3C-099E-1146-8988-ED495B70A58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2818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502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4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7B74EC-33F7-C84C-91CB-52F6BAEA9F81}" type="slidenum">
              <a:rPr lang="ru-RU">
                <a:solidFill>
                  <a:srgbClr val="1C1C1C"/>
                </a:solidFill>
              </a:rPr>
              <a:pPr/>
              <a:t>‹#›</a:t>
            </a:fld>
            <a:endParaRPr lang="ru-RU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701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2AFA3-CE77-7644-B5E1-6FEF726A4A4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4221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D96AA-0795-0A47-8C3E-3BE96759053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9543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E9574-52AD-6E4F-9CB5-6698E3DCC3C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298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30EC3-6329-2A48-882B-D222439B9F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617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49245-1F7F-F540-8425-3EFE1BC0F88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4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18872-8AD5-D544-9479-E4B39A8A9C29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F1373-4854-E649-9182-D4764372E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73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51C39-7580-2940-B66D-06424DB84051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2287235"/>
      </p:ext>
    </p:extLst>
  </p:cSld>
  <p:clrMapOvr>
    <a:masterClrMapping/>
  </p:clrMapOvr>
  <p:transition xmlns:p14="http://schemas.microsoft.com/office/powerpoint/2010/main" spd="slow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E7017-0088-9745-9D60-6CFB6800789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6311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3AE0E-B98C-4D4B-BADD-4676F1AE45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95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5A4A-B5E3-8342-80AA-9088AA6844A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3943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249AC-AAD6-F04F-AF82-127D2CA0064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3984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07153-23FC-C74F-BF87-E60089DE05A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7454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FC735-ED07-064F-AAAC-2ED98960640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649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CDD3C-099E-1146-8988-ED495B70A58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3010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502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4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7B74EC-33F7-C84C-91CB-52F6BAEA9F81}" type="slidenum">
              <a:rPr lang="ru-RU">
                <a:solidFill>
                  <a:srgbClr val="1C1C1C"/>
                </a:solidFill>
              </a:rPr>
              <a:pPr/>
              <a:t>‹#›</a:t>
            </a:fld>
            <a:endParaRPr lang="ru-RU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46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2AFA3-CE77-7644-B5E1-6FEF726A4A4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331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D96AA-0795-0A47-8C3E-3BE96759053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0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0C814-2750-DA4B-8A33-0DD52587F99C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06855664"/>
      </p:ext>
    </p:extLst>
  </p:cSld>
  <p:clrMapOvr>
    <a:masterClrMapping/>
  </p:clrMapOvr>
  <p:transition xmlns:p14="http://schemas.microsoft.com/office/powerpoint/2010/main" spd="slow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E9574-52AD-6E4F-9CB5-6698E3DCC3C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1150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30EC3-6329-2A48-882B-D222439B9F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40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49245-1F7F-F540-8425-3EFE1BC0F88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993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E7017-0088-9745-9D60-6CFB6800789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6348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3AE0E-B98C-4D4B-BADD-4676F1AE45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211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5A4A-B5E3-8342-80AA-9088AA6844A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25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249AC-AAD6-F04F-AF82-127D2CA0064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284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07153-23FC-C74F-BF87-E60089DE05A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255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FC735-ED07-064F-AAAC-2ED98960640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625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CDD3C-099E-1146-8988-ED495B70A58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7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24600" y="819150"/>
            <a:ext cx="1447800" cy="4819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81200" y="819150"/>
            <a:ext cx="4191000" cy="4819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21CC3-FA1F-3C4F-9F79-1782F13466D5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4769009"/>
      </p:ext>
    </p:extLst>
  </p:cSld>
  <p:clrMapOvr>
    <a:masterClrMapping/>
  </p:clrMapOvr>
  <p:transition xmlns:p14="http://schemas.microsoft.com/office/powerpoint/2010/main" spd="slow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502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Tahoma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4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7B74EC-33F7-C84C-91CB-52F6BAEA9F81}" type="slidenum">
              <a:rPr lang="ru-RU">
                <a:solidFill>
                  <a:srgbClr val="1C1C1C"/>
                </a:solidFill>
              </a:rPr>
              <a:pPr/>
              <a:t>‹#›</a:t>
            </a:fld>
            <a:endParaRPr lang="ru-RU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7419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2AFA3-CE77-7644-B5E1-6FEF726A4A4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8249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D96AA-0795-0A47-8C3E-3BE96759053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3526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E9574-52AD-6E4F-9CB5-6698E3DCC3C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3044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30EC3-6329-2A48-882B-D222439B9F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612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49245-1F7F-F540-8425-3EFE1BC0F88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991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E7017-0088-9745-9D60-6CFB6800789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7426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3AE0E-B98C-4D4B-BADD-4676F1AE45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8347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5A4A-B5E3-8342-80AA-9088AA6844A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8699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249AC-AAD6-F04F-AF82-127D2CA0064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74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819150"/>
            <a:ext cx="5791200" cy="533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981200" y="1752600"/>
            <a:ext cx="28194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28194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34BC5-1A00-8C4A-8920-6B9C8D8F3269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4948589"/>
      </p:ext>
    </p:extLst>
  </p:cSld>
  <p:clrMapOvr>
    <a:masterClrMapping/>
  </p:clrMapOvr>
  <p:transition xmlns:p14="http://schemas.microsoft.com/office/powerpoint/2010/main" spd="slow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07153-23FC-C74F-BF87-E60089DE05A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7704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FC735-ED07-064F-AAAC-2ED98960640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186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40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CDD3C-099E-1146-8988-ED495B70A58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0643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FA355-99BF-514A-8DBC-9037C11C211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3104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AAAA5-E797-1340-9840-73E5F7819C5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5097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9F97F-C702-BF44-8F05-F07F6F5E7AA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3991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566F6-2752-EF44-A919-DDED58189D3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7409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26CE0-B189-4245-AED3-DD9AF684712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77409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3CC40-7321-4642-8324-076CAEBEA3F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3074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CD4CC-4540-F74E-827A-4138AA74857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4575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819150"/>
            <a:ext cx="5791200" cy="533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981200" y="1752600"/>
            <a:ext cx="28194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53000" y="1752600"/>
            <a:ext cx="28194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00" y="3771900"/>
            <a:ext cx="28194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36A5A-7C53-EA4B-8D67-B10B29922156}" type="slidenum">
              <a:rPr lang="ru-RU">
                <a:solidFill>
                  <a:srgbClr val="000000"/>
                </a:solidFill>
                <a:latin typeface="Century Gothic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60777409"/>
      </p:ext>
    </p:extLst>
  </p:cSld>
  <p:clrMapOvr>
    <a:masterClrMapping/>
  </p:clrMapOvr>
  <p:transition xmlns:p14="http://schemas.microsoft.com/office/powerpoint/2010/main" spd="slow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C7F2A-9AE6-7B4C-9781-4FE129673E5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5537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D93E7-54CD-784D-8857-2A9EDC4645BC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744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A263E-20AC-F045-BEF2-6386064BE72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101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74677-DD98-664A-811C-D8A22F29B3C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1306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24618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2783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2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4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52624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5194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68268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849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87522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58320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03789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8669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34708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69393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80831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952175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9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2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34130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71831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633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2559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45010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09916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9922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39048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75047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22290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15190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29735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95084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677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73104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52830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93037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49439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53756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3979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85422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16053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3662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11948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833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41030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7783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7383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5018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46492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59397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9397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16625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71243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371600"/>
            <a:ext cx="6477000" cy="1905000"/>
          </a:xfrm>
        </p:spPr>
        <p:txBody>
          <a:bodyPr anchor="b"/>
          <a:lstStyle>
            <a:lvl1pPr algn="ctr">
              <a:lnSpc>
                <a:spcPct val="100000"/>
              </a:lnSpc>
              <a:defRPr sz="4400"/>
            </a:lvl1pPr>
          </a:lstStyle>
          <a:p>
            <a:pPr lvl="0"/>
            <a:r>
              <a:rPr lang="ru-RU" noProof="0" smtClean="0"/>
              <a:t>Основной заголовок 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352800"/>
            <a:ext cx="6477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91440" bIns="0"/>
          <a:lstStyle>
            <a:lvl1pPr marL="0" indent="0" algn="ctr">
              <a:spcBef>
                <a:spcPct val="0"/>
              </a:spcBef>
              <a:buClrTx/>
              <a:buFontTx/>
              <a:buNone/>
              <a:defRPr/>
            </a:lvl1pPr>
          </a:lstStyle>
          <a:p>
            <a:pPr lvl="0"/>
            <a:r>
              <a:rPr lang="ru-RU" noProof="0" smtClean="0"/>
              <a:t>Подзаголовок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E744F93E-A988-2E44-9384-290816B3A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983707"/>
      </p:ext>
    </p:extLst>
  </p:cSld>
  <p:clrMapOvr>
    <a:masterClrMapping/>
  </p:clrMapOvr>
  <p:transition xmlns:p14="http://schemas.microsoft.com/office/powerpoint/2010/main" spd="slow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4D9BB0D2-0507-A04A-9FA6-279C5512E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91955"/>
      </p:ext>
    </p:extLst>
  </p:cSld>
  <p:clrMapOvr>
    <a:masterClrMapping/>
  </p:clrMapOvr>
  <p:transition xmlns:p14="http://schemas.microsoft.com/office/powerpoint/2010/main"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8993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2446728C-2B58-4E40-959A-DCF86EFED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52562"/>
      </p:ext>
    </p:extLst>
  </p:cSld>
  <p:clrMapOvr>
    <a:masterClrMapping/>
  </p:clrMapOvr>
  <p:transition xmlns:p14="http://schemas.microsoft.com/office/powerpoint/2010/main" spd="slow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81200" y="1752600"/>
            <a:ext cx="2819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2819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3903CFBF-662B-A341-8383-FD2E63B63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33095"/>
      </p:ext>
    </p:extLst>
  </p:cSld>
  <p:clrMapOvr>
    <a:masterClrMapping/>
  </p:clrMapOvr>
  <p:transition xmlns:p14="http://schemas.microsoft.com/office/powerpoint/2010/main" spd="slow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90C59A6F-A023-6949-BADE-EAC8ECE90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67949"/>
      </p:ext>
    </p:extLst>
  </p:cSld>
  <p:clrMapOvr>
    <a:masterClrMapping/>
  </p:clrMapOvr>
  <p:transition xmlns:p14="http://schemas.microsoft.com/office/powerpoint/2010/main" spd="slow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35A419C3-3B44-4046-AE55-9EC6095FC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074827"/>
      </p:ext>
    </p:extLst>
  </p:cSld>
  <p:clrMapOvr>
    <a:masterClrMapping/>
  </p:clrMapOvr>
  <p:transition xmlns:p14="http://schemas.microsoft.com/office/powerpoint/2010/main" spd="slow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E302AA6F-A845-934B-ABB5-ECA274959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156500"/>
      </p:ext>
    </p:extLst>
  </p:cSld>
  <p:clrMapOvr>
    <a:masterClrMapping/>
  </p:clrMapOvr>
  <p:transition xmlns:p14="http://schemas.microsoft.com/office/powerpoint/2010/main" spd="slow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E941A84C-B0B3-6B49-AD69-1A769CDA0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267441"/>
      </p:ext>
    </p:extLst>
  </p:cSld>
  <p:clrMapOvr>
    <a:masterClrMapping/>
  </p:clrMapOvr>
  <p:transition xmlns:p14="http://schemas.microsoft.com/office/powerpoint/2010/main" spd="slow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C40F0CF4-6F80-F84E-ACE9-196535AE5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254884"/>
      </p:ext>
    </p:extLst>
  </p:cSld>
  <p:clrMapOvr>
    <a:masterClrMapping/>
  </p:clrMapOvr>
  <p:transition xmlns:p14="http://schemas.microsoft.com/office/powerpoint/2010/main" spd="slow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921E7C86-47D3-1E46-9406-C7906F41D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58032"/>
      </p:ext>
    </p:extLst>
  </p:cSld>
  <p:clrMapOvr>
    <a:masterClrMapping/>
  </p:clrMapOvr>
  <p:transition xmlns:p14="http://schemas.microsoft.com/office/powerpoint/2010/main" spd="slow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24600" y="819150"/>
            <a:ext cx="1447800" cy="4819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81200" y="819150"/>
            <a:ext cx="4191000" cy="4819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836C2298-1C2D-AC43-B859-0728C20FA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730964"/>
      </p:ext>
    </p:extLst>
  </p:cSld>
  <p:clrMapOvr>
    <a:masterClrMapping/>
  </p:clrMapOvr>
  <p:transition xmlns:p14="http://schemas.microsoft.com/office/powerpoint/2010/main" spd="slow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819150"/>
            <a:ext cx="5791200" cy="533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981200" y="1752600"/>
            <a:ext cx="28194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28194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905FB725-D8B4-7348-A8F7-D784640B3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23139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FBF20-FE60-E441-A1E9-2E3FBEC2F60C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52F2D-6B10-5E43-81F7-3BD122D8A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56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95146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819150"/>
            <a:ext cx="5791200" cy="533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981200" y="1752600"/>
            <a:ext cx="28194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53000" y="1752600"/>
            <a:ext cx="28194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00" y="3771900"/>
            <a:ext cx="28194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"/>
              </a:defRPr>
            </a:lvl1pPr>
          </a:lstStyle>
          <a:p>
            <a:pPr>
              <a:defRPr/>
            </a:pPr>
            <a:fld id="{657269E0-55D3-F544-885A-00A49AC18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52761"/>
      </p:ext>
    </p:extLst>
  </p:cSld>
  <p:clrMapOvr>
    <a:masterClrMapping/>
  </p:clrMapOvr>
  <p:transition xmlns:p14="http://schemas.microsoft.com/office/powerpoint/2010/main" spd="slow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B996DDD-3C23-5A4F-8056-D00924DEDFE3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F63C7F8-0A26-5B45-9815-8E84298EC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75898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1231DA8-0963-6A4C-BDC4-D80BEAB7ECCD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C89FD9E-1780-A34F-8FC8-54A897AA6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4364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F2FE77C-54C9-374E-A3CA-EAE9CF3E5AFC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A627A13-9373-0F48-9E51-7EE0663F6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1939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814992D-4394-E948-A7E8-4BF3A60C3338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6571E9F-C791-7A4A-A6A9-D58182B7E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2581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C30A960-3095-6D4F-834A-892EBE890B15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6C7FB8-96D4-C04C-ADA1-FD79CF8680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99630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9D05AB0-9825-CA4A-975B-B3E1CA2F41D8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A563549-1187-984C-988B-22B0F3470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3503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51751F-AEE1-2A4E-BAD3-06E75AB15B55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C0075C-4894-2A4F-BADF-CD7AF695D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6049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46FC12-FE3D-744C-9D5A-39A0AFDF82BA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E5D3142-A837-6241-BB74-906B22478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7938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D0C87A9-16C5-B74F-B6C5-C17CD2927622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BAAA274-FC0F-2D4A-865D-AF278BCA9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95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24019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917DA87-A94A-BA41-965D-D0248DC3F134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084C8AB-054F-7245-B149-26BDFA45D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9434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8444FC0-2025-6B4D-B11F-E32FC4887AD1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B3461BA-E703-D848-979C-02C4479249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45691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F39EE-D803-4843-B837-629123CBDD06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3EECB-779E-E240-9ECC-2417874D5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5600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330DA-2E74-CE40-ADA7-3AAA48BA5845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2A2F1-5FDB-D347-99A7-8314793BC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2484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CF19-C0D6-EF4D-AFEB-AD1510B6EAD9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3CB1-32FD-1A49-A4E1-E10921F580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41112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23D75-2625-D54B-8E06-4C2DEA88321C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898C-37C7-F54D-8332-D12B2E103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5264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9AEC1-53F9-B340-BDAE-FEDC0EEE4D4F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014D1-F61C-5948-8F4B-E165BA602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0603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509A5-EAF6-4344-A2AF-50A25F59CA79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733D-42CD-594C-B321-AD32FBFB7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4426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45FCF-2BA2-F540-A1E9-D4BD6CD0D9EB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FE9C-610E-D148-95B0-1BA2AA076E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5828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A3D8D-8D23-7043-BAE7-DEF65E88CCDB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AF1DB-A21B-8945-8FB6-A5F20EBCE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48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31341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1CF77-1CF4-D745-AF76-77323D8E04E2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9FCF6-6BE1-AA4D-88B6-885DC61B5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128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A1C13-EEB8-674A-B3FC-B4D3DA02C026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63EC-AACF-8C41-876E-7DA1863AE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5769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A69B-BBB3-8644-A061-17823D88A4BD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F7D98-B06D-AC40-8BE5-7AE987F4E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8840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43BFACD6-7748-4C4C-BAEA-F5DE3564C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64457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5C408A00-72EE-904D-8D54-2D126BF324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23917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AD8B3E6D-8964-AB4A-9577-B2CD3CEFB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74457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34F7B2DA-7F1A-1742-BB8A-A4EC06167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77650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CDFB4C76-6331-DB41-83B5-4447630B9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490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CEAA2A22-5A12-634D-9403-4D0389935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6714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05942540-5959-AB49-A1C6-6774D1C57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302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50284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BDA68FDF-DCD1-DA47-BAC7-65DF4249D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8055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FB4BFC87-E275-0F48-BC4D-49735EB8A8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13881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D840B6D0-9DCC-F54B-BD2C-6034624E93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52317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AC5C3181-1CEE-2B4D-A10A-56E81A7AE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8342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kumimoji="1">
                <a:cs typeface="Arial" charset="0"/>
              </a:defRPr>
            </a:lvl1pPr>
          </a:lstStyle>
          <a:p>
            <a:pPr>
              <a:defRPr/>
            </a:pPr>
            <a:fld id="{8B6C497A-B560-A749-AC23-1BFA9731E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33288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"/>
          <p:cNvSpPr>
            <a:spLocks noChangeArrowheads="1"/>
          </p:cNvSpPr>
          <p:nvPr/>
        </p:nvSpPr>
        <p:spPr bwMode="auto">
          <a:xfrm>
            <a:off x="0" y="274638"/>
            <a:ext cx="8686800" cy="155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defRPr>
                <a:solidFill>
                  <a:schemeClr val="lt1"/>
                </a:solidFill>
              </a:defRPr>
            </a:lvl1pPr>
            <a:lvl2pPr rtl="0">
              <a:defRPr>
                <a:solidFill>
                  <a:schemeClr val="lt1"/>
                </a:solidFill>
              </a:defRPr>
            </a:lvl2pPr>
            <a:lvl3pPr rtl="0">
              <a:defRPr>
                <a:solidFill>
                  <a:schemeClr val="lt1"/>
                </a:solidFill>
              </a:defRPr>
            </a:lvl3pPr>
            <a:lvl4pPr rtl="0">
              <a:defRPr>
                <a:solidFill>
                  <a:schemeClr val="lt1"/>
                </a:solidFill>
              </a:defRPr>
            </a:lvl4pPr>
            <a:lvl5pPr rtl="0">
              <a:defRPr>
                <a:solidFill>
                  <a:schemeClr val="lt1"/>
                </a:solidFill>
              </a:defRPr>
            </a:lvl5pPr>
            <a:lvl6pPr rtl="0">
              <a:defRPr>
                <a:solidFill>
                  <a:schemeClr val="lt1"/>
                </a:solidFill>
              </a:defRPr>
            </a:lvl6pPr>
            <a:lvl7pPr rtl="0">
              <a:defRPr>
                <a:solidFill>
                  <a:schemeClr val="lt1"/>
                </a:solidFill>
              </a:defRPr>
            </a:lvl7pPr>
            <a:lvl8pPr rtl="0">
              <a:defRPr>
                <a:solidFill>
                  <a:schemeClr val="lt1"/>
                </a:solidFill>
              </a:defRPr>
            </a:lvl8pPr>
            <a:lvl9pPr rtl="0"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508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FFA85EE2-EEC1-6643-8191-E27BF0D50EB4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E294BA01-0A19-AC48-AFA5-B3A6AED00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43672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509B5932-9826-954D-95E4-2B46F262E1EC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2C168411-CE5B-2642-8433-1D2CF4EAE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0021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3FA2F21-CA32-5B43-B2ED-E6187CEAB560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703C95F4-BAE4-4442-9638-F9655E721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41122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BE2CB4B2-18CF-904C-AAF6-CFDB3DCEA249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6B687516-E86D-B841-978D-13B76F124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709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00835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4FDC996E-7DD1-864D-B292-3B2C5746D0B6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C9E77C2D-59E0-1846-A276-0D1CD3FE5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2786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A82780A-F516-C546-BADC-523C775D79B4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41AC40EF-F0A4-CD4A-A70C-009448EF4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41414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D4476DBF-157B-274B-8B64-878A4776B93F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4696FA7-8E35-4648-BFC3-5F3D8E7B5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2575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64303A5-4AE1-9945-AD6B-00F8D932CA11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64E69568-716A-064B-A14F-195E3541E5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43742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F8824B5D-0EC0-2B4C-910A-750CCDE25009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D7F7C94F-5A56-AE47-8C71-316993581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7969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9D4FACEE-92AE-7441-8C61-C20D6BF7B932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7DC8054B-9A22-F642-91A9-E302014D8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87866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944F3D7E-EDE6-2E41-B895-E1D6BA5CF0D6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E9772ADE-3F6B-3A40-B909-464377031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12173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9E74BEC-5FDB-C24D-A965-E72B19B16128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58FD76-BC26-6344-9C15-364836B22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93543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6653B16-A010-764C-A30B-E5FE52F5FAA6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DCDB55F-3EA5-6B4C-86F5-DF7057646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02570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59523B6-1ACB-0D45-AC79-840147CEE258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EC8FA29-A2C9-214A-9703-609647880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76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86359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2357EE8-3F01-A04A-94EA-13FC6E55D861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16952CE-8134-F145-82B8-A87936AF9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75010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88E8323-D756-8B4B-AB5A-4F71CC03D6C1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5CB09B7-FF2F-4644-9377-87A88E6DC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27545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5BC48DC-BA85-4D4F-BE97-392A1F3183EE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B5D0D8D-CC29-584F-9392-28D2E59CC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78969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76B9B13-3BB1-6746-B4B1-989D3CAB67D8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1613064-1F0A-8746-9264-90E5D6E25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5072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749772E-B742-E940-8AAA-05093B2E8CE7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F29F57E-3F96-F448-83BF-EBF0AB1CA4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28691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2EC095B-BB55-F347-BDFB-FE031C65FE7F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C8680F1-C616-1A4D-8220-76F77B56F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68951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774B9D5-B2B5-B947-91ED-3510A5B89377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51284F9-63B5-CD4E-BB93-7D50B9828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6691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31BC466-160E-6F48-B229-C21F76F7F588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0FECA51-54AA-CC4E-82FA-48F68209D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549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150E3-E6F8-1A4B-A2E9-EF32CA9D061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77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251B6-0ED5-B44D-A4F0-2FC86FE9858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97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CB097-1964-1847-82D7-DA0F07F0033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97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ED090-7B9B-4D46-96D9-5E639DC1EFF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6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F1B3D-3DD4-044A-86CF-A4DB34F6F0F0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F5F33-D88F-064C-BE9E-22DFFBD164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857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9B3AA-B673-2B43-88ED-EE330E3BAF2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84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3EF45-A89B-7A4E-8838-8919E6B29D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55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98CBD-81D2-734E-B1C5-DBEB125AC7C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49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8480A-BDD5-074B-BEA9-70657A21131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99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AB070-FEE0-8141-8902-1C24DBBE106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46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AFF66-3ED6-6A4B-B4E9-0FB36077695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21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DB86F-24CD-D341-9089-7F3C9A9850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54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8D7B2-3EAE-5841-A0A4-321F80B805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7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99CD3-21FA-A34F-A27D-A10EE189F4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87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B2AC9-490E-0D4B-8FB7-32AA159C9E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6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14DE8-CA02-0C4D-AED4-D4B487FD9771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0EE7A-1D92-8D43-9E9B-D6488037D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06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E874B-F9F5-9745-BB18-07D48835FE6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567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AAC19-B57A-924D-BB32-0149DEC420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522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E10D0-1346-5248-9D7B-B3581CB2D1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73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5C2FC-36CF-A14C-9B60-006F309FE84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65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9875C-224E-0D42-BB61-522F9CF202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82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CCE62-D4FA-064D-A692-E2A5100CF6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597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FF873-BC0A-A448-AC94-ABE35B8E02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7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9F986-8400-D944-9516-2335E32070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12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8D7B2-3EAE-5841-A0A4-321F80B805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14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99CD3-21FA-A34F-A27D-A10EE189F4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6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B757C-3AC3-6F42-A317-A76CC6C86597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64A41-E725-BA4C-9292-3576FE354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425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B2AC9-490E-0D4B-8FB7-32AA159C9E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60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E874B-F9F5-9745-BB18-07D48835FE6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532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AAC19-B57A-924D-BB32-0149DEC420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64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E10D0-1346-5248-9D7B-B3581CB2D1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395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5C2FC-36CF-A14C-9B60-006F309FE84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69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9875C-224E-0D42-BB61-522F9CF202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36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CCE62-D4FA-064D-A692-E2A5100CF6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34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FF873-BC0A-A448-AC94-ABE35B8E02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245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9F986-8400-D944-9516-2335E32070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781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8D7B2-3EAE-5841-A0A4-321F80B805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8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EC461-F4B7-F545-8197-561C860E6D15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1A56F-3DB2-3A4D-866D-0D78186CA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373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99CD3-21FA-A34F-A27D-A10EE189F4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439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B2AC9-490E-0D4B-8FB7-32AA159C9E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58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E874B-F9F5-9745-BB18-07D48835FE6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510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AAC19-B57A-924D-BB32-0149DEC420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715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E10D0-1346-5248-9D7B-B3581CB2D1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560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5C2FC-36CF-A14C-9B60-006F309FE84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998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9875C-224E-0D42-BB61-522F9CF202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48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CCE62-D4FA-064D-A692-E2A5100CF6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930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FF873-BC0A-A448-AC94-ABE35B8E02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075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9F986-8400-D944-9516-2335E32070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2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CE1E2-3827-A746-ABEB-F5E86AD31D8A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90A1-B4F8-BD45-8A31-9F4EDC986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062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79DFD-DE5E-8C49-B17B-EB084D3C7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0276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57238-3F25-9C42-A753-31DC2D1E0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366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58888-384A-8F4C-B2D5-497455B2B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3666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9D498-F1B8-3A48-BB0B-BC0097F90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0689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BF4F2-F3FE-504B-B4BA-80BB203C6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812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11610-E08A-CC47-888F-E4663EC69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3732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D1CF8-7226-C648-9392-4D88D4A62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975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E0B5F-7E21-3E41-8D76-E95D665E0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69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3129D-B9FD-B843-9434-FA102E3FC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2755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F063C-FA39-554F-9B79-A21971AC8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9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F74A-D3F0-5B46-95ED-638681704B8C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FB795-3219-2F45-8BFE-E3612701D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023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BEF5F-314B-FB4D-B274-1ABE4538D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181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3882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125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092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8318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4303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6202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1980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242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21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3" Type="http://schemas.openxmlformats.org/officeDocument/2006/relationships/image" Target="../media/image5.jpeg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<Relationship Id="rId14" Type="http://schemas.openxmlformats.org/officeDocument/2006/relationships/theme" Target="../theme/theme16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3.xml"/><Relationship Id="rId14" Type="http://schemas.openxmlformats.org/officeDocument/2006/relationships/theme" Target="../theme/theme17.xml"/><Relationship Id="rId1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06.xml"/><Relationship Id="rId14" Type="http://schemas.openxmlformats.org/officeDocument/2006/relationships/theme" Target="../theme/theme18.xml"/><Relationship Id="rId1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19.xml"/><Relationship Id="rId14" Type="http://schemas.openxmlformats.org/officeDocument/2006/relationships/theme" Target="../theme/theme19.xml"/><Relationship Id="rId1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2.xml"/><Relationship Id="rId14" Type="http://schemas.openxmlformats.org/officeDocument/2006/relationships/theme" Target="../theme/theme20.xml"/><Relationship Id="rId1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3.xml"/><Relationship Id="rId12" Type="http://schemas.openxmlformats.org/officeDocument/2006/relationships/theme" Target="../theme/theme21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4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0.xml"/><Relationship Id="rId8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3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5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1.xml"/><Relationship Id="rId8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4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6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2.xml"/><Relationship Id="rId8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5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7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3.xml"/><Relationship Id="rId8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86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299.xml"/><Relationship Id="rId13" Type="http://schemas.openxmlformats.org/officeDocument/2006/relationships/slideLayout" Target="../slideLayouts/slideLayout300.xml"/><Relationship Id="rId14" Type="http://schemas.openxmlformats.org/officeDocument/2006/relationships/theme" Target="../theme/theme26.xml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4.xml"/><Relationship Id="rId8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297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1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07.xml"/><Relationship Id="rId8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0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2.xml"/><Relationship Id="rId12" Type="http://schemas.openxmlformats.org/officeDocument/2006/relationships/theme" Target="../theme/theme28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18.xml"/><Relationship Id="rId8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21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4.xml"/><Relationship Id="rId13" Type="http://schemas.openxmlformats.org/officeDocument/2006/relationships/slideLayout" Target="../slideLayouts/slideLayout335.xml"/><Relationship Id="rId14" Type="http://schemas.openxmlformats.org/officeDocument/2006/relationships/theme" Target="../theme/theme29.xml"/><Relationship Id="rId1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24.xml"/><Relationship Id="rId3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29.xml"/><Relationship Id="rId8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33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6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2.xml"/><Relationship Id="rId8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45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7.xml"/><Relationship Id="rId12" Type="http://schemas.openxmlformats.org/officeDocument/2006/relationships/theme" Target="../theme/theme3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853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D1EEA14-0BA4-254A-BB27-8E1CAC5213A3}" type="datetimeFigureOut">
              <a:rPr lang="ru-RU"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18.04.17</a:t>
            </a:fld>
            <a:endParaRPr lang="ru-RU">
              <a:ea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7E4A77A-78AD-E54F-BA24-5E43FBBB7D18}" type="slidenum">
              <a:rPr lang="ru-RU"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01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kumimoji="0" sz="14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kumimoji="0" sz="14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kumimoji="0"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2BD85D-9366-C34F-9EB6-DF1D5B6E4315}" type="slidenum">
              <a:rPr lang="ru-RU"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4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7684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91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254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14400"/>
            <a:fld id="{3AE119AB-BA43-44E9-AE5D-97D76C90F602}" type="datetimeFigureOut">
              <a:rPr lang="ru-RU" smtClean="0">
                <a:solidFill>
                  <a:srgbClr val="465E9C"/>
                </a:solidFill>
              </a:rPr>
              <a:pPr defTabSz="914400"/>
              <a:t>18.04.17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254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14400"/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53" y="5809254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14400"/>
            <a:fld id="{F82B90AA-CB21-45CC-9038-B981B678DC07}" type="slidenum">
              <a:rPr lang="ru-RU" smtClean="0">
                <a:solidFill>
                  <a:srgbClr val="465E9C"/>
                </a:solidFill>
              </a:rPr>
              <a:pPr defTabSz="914400"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24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8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94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960B4-A990-7449-A1C4-715467AE987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3CBCE-0E31-D94F-992D-4C84B3307F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71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652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51" y="1098652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89" y="1520832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902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702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6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214314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DC15FA-D084-C040-BFE1-3955C8C995AC}" type="slidenum"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1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652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51" y="1098652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89" y="1520832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902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702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6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214314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DC15FA-D084-C040-BFE1-3955C8C995AC}" type="slidenum"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0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  <p:sldLayoutId id="214748418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652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51" y="1098652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89" y="1520832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902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702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6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214314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DC15FA-D084-C040-BFE1-3955C8C995AC}" type="slidenum"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5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652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51" y="1098652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89" y="1520832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902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702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6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214314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DC15FA-D084-C040-BFE1-3955C8C995AC}" type="slidenum"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0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  <p:sldLayoutId id="214748421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19150"/>
            <a:ext cx="579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Нажмите кнопку, чтобы изменить стиль основного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752600"/>
            <a:ext cx="5791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Нажмите кнопку, чтобы изменить стили основного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Century Gothic"/>
              <a:ea typeface="Arial" charset="0"/>
            </a:endParaRP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Century Gothic"/>
              <a:ea typeface="Arial" charset="0"/>
            </a:endParaRP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533F81F-4C43-4646-8F50-0F3E9993D718}" type="slidenum">
              <a:rPr lang="ru-RU">
                <a:solidFill>
                  <a:srgbClr val="000000"/>
                </a:solidFill>
                <a:latin typeface="Century Gothic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latin typeface="Century Gothic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190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transition xmlns:p14="http://schemas.microsoft.com/office/powerpoint/2010/main" spd="slow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chemeClr val="bg1"/>
        </a:buClr>
        <a:buChar char="•"/>
        <a:defRPr kumimoji="1" sz="2400">
          <a:solidFill>
            <a:schemeClr val="bg1"/>
          </a:solidFill>
          <a:latin typeface="+mn-lt"/>
          <a:ea typeface="+mn-ea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kumimoji="1" sz="2200">
          <a:solidFill>
            <a:schemeClr val="bg1"/>
          </a:solidFill>
          <a:latin typeface="+mn-lt"/>
          <a:ea typeface="+mn-ea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kumimoji="1" sz="2000">
          <a:solidFill>
            <a:schemeClr val="bg1"/>
          </a:solidFill>
          <a:latin typeface="+mn-lt"/>
          <a:ea typeface="+mn-ea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kumimoji="1">
          <a:solidFill>
            <a:schemeClr val="bg1"/>
          </a:solidFill>
          <a:latin typeface="+mn-lt"/>
          <a:ea typeface="+mn-ea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kumimoji="1" sz="1600">
          <a:solidFill>
            <a:schemeClr val="bg1"/>
          </a:solidFill>
          <a:latin typeface="+mn-lt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652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51" y="1098652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89" y="1520832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902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702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6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214314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DC15FA-D084-C040-BFE1-3955C8C995AC}" type="slidenum"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7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  <p:sldLayoutId id="214748422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D6444D0-5779-D748-A7ED-72302DC1B8C4}" type="slidenum">
              <a:rPr lang="es-ES" smtClean="0">
                <a:ea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smtClean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7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3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3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3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27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0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08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9E8F7B1-6A2F-4D1B-84A4-3327D2BC086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C151F-B6AD-4AC1-B87E-C25C4CF39CE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83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19150"/>
            <a:ext cx="579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Нажмите кнопку, чтобы изменить стиль основного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752600"/>
            <a:ext cx="5791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Нажмите кнопку, чтобы изменить стили основного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Century Gothic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ea typeface="Arial" charset="0"/>
            </a:endParaRP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Century Gothic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ea typeface="Arial" charset="0"/>
            </a:endParaRP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Century Gothic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18F8BD5-E00D-7F45-A616-BE351DC8FAC5}" type="slidenum">
              <a:rPr lang="ru-RU"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408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  <p:sldLayoutId id="2147484302" r:id="rId13"/>
  </p:sldLayoutIdLst>
  <p:transition xmlns:p14="http://schemas.microsoft.com/office/powerpoint/2010/main" spd="slow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charset="0"/>
          <a:ea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chemeClr val="bg1"/>
        </a:buClr>
        <a:buChar char="•"/>
        <a:defRPr kumimoji="1" sz="2400">
          <a:solidFill>
            <a:schemeClr val="bg1"/>
          </a:solidFill>
          <a:latin typeface="+mn-lt"/>
          <a:ea typeface="+mn-ea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kumimoji="1" sz="2200">
          <a:solidFill>
            <a:schemeClr val="bg1"/>
          </a:solidFill>
          <a:latin typeface="+mn-lt"/>
          <a:ea typeface="+mn-ea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kumimoji="1" sz="2000">
          <a:solidFill>
            <a:schemeClr val="bg1"/>
          </a:solidFill>
          <a:latin typeface="+mn-lt"/>
          <a:ea typeface="+mn-ea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kumimoji="1">
          <a:solidFill>
            <a:schemeClr val="bg1"/>
          </a:solidFill>
          <a:latin typeface="+mn-lt"/>
          <a:ea typeface="+mn-ea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kumimoji="1" sz="1600">
          <a:solidFill>
            <a:schemeClr val="bg1"/>
          </a:solidFill>
          <a:latin typeface="+mn-lt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68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41828DE-FB01-C54B-8C2E-084E19BFEC53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39B7243-13E0-3645-B84F-84A462D3C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37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85426-12BD-154E-BF39-11F7D34C3140}" type="datetimeFigureOut">
              <a:rPr lang="ru-RU"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18.04.17</a:t>
            </a:fld>
            <a:endParaRPr lang="ru-RU">
              <a:ea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1FEC76-2D28-BA4A-8C76-CDED6368DE09}" type="slidenum">
              <a:rPr lang="ru-RU"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9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4400">
              <a:defRPr kumimoji="0"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>
              <a:defRPr kumimoji="0"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>
              <a:defRPr kumimoji="0" sz="1200">
                <a:solidFill>
                  <a:srgbClr val="000000"/>
                </a:solidFill>
                <a:latin typeface="Garamond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BDA763-D469-CA4C-9843-172D8E44D99A}" type="slidenum">
              <a:rPr lang="ru-RU">
                <a:ea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ea typeface="Arial" charset="0"/>
            </a:endParaRPr>
          </a:p>
        </p:txBody>
      </p:sp>
      <p:sp>
        <p:nvSpPr>
          <p:cNvPr id="22221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2221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1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  <p:sldLayoutId id="2147484340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kumimoji="1" sz="30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kumimoji="1" sz="2600">
          <a:solidFill>
            <a:schemeClr val="tx1"/>
          </a:solidFill>
          <a:latin typeface="+mn-lt"/>
          <a:ea typeface="Arial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kumimoji="1" sz="2200">
          <a:solidFill>
            <a:schemeClr val="tx1"/>
          </a:solidFill>
          <a:latin typeface="+mn-lt"/>
          <a:ea typeface="Arial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17FAB-E972-AE42-9F2F-E6AC624BA0D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EE1E-A9E2-4A40-9116-0423324A0D6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73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70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AF243AA-1563-9345-8818-8E253DF2CE8A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10A43B0-9267-354D-9E21-4A8BE66AA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4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6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9377128-5813-3743-AB3E-2B9A867E00F0}" type="datetimeFigureOut">
              <a:rPr lang="ru-RU"/>
              <a:pPr>
                <a:defRPr/>
              </a:pPr>
              <a:t>18.04.17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8261810-E659-5446-9D6A-2221C4528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1C443B-AA6C-D74D-B06E-543AF7066FA0}" type="slidenum">
              <a:rPr lang="ru-RU" smtClean="0">
                <a:solidFill>
                  <a:srgbClr val="000000"/>
                </a:solidFill>
                <a:latin typeface="Times New Roman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1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04464FE-818E-6343-8A61-467DA38E7A87}" type="slidenum">
              <a:rPr lang="ru-RU">
                <a:solidFill>
                  <a:srgbClr val="000000"/>
                </a:solidFill>
                <a:latin typeface="Times New Roman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2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04464FE-818E-6343-8A61-467DA38E7A87}" type="slidenum">
              <a:rPr lang="ru-RU">
                <a:solidFill>
                  <a:srgbClr val="000000"/>
                </a:solidFill>
                <a:latin typeface="Times New Roman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4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04464FE-818E-6343-8A61-467DA38E7A87}" type="slidenum">
              <a:rPr lang="ru-RU">
                <a:solidFill>
                  <a:srgbClr val="000000"/>
                </a:solidFill>
                <a:latin typeface="Times New Roman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3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94A589-8C82-9F48-9FF5-3E0831EBFF08}" type="slidenum">
              <a:rPr lang="ru-RU">
                <a:latin typeface="Times New Roman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latin typeface="Times New Roman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3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5117E-CE7C-0A42-9129-E3C10AA5783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18.04.17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01A13-0D0B-D24A-84FD-F2D9A915A3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1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3.xml"/><Relationship Id="rId2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4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7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7.xml"/><Relationship Id="rId2" Type="http://schemas.openxmlformats.org/officeDocument/2006/relationships/image" Target="../media/image18.png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8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4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53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245.xml"/><Relationship Id="rId2" Type="http://schemas.openxmlformats.org/officeDocument/2006/relationships/diagramData" Target="../diagrams/data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256.xml"/><Relationship Id="rId2" Type="http://schemas.openxmlformats.org/officeDocument/2006/relationships/diagramData" Target="../diagrams/data4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6.xml"/><Relationship Id="rId12" Type="http://schemas.microsoft.com/office/2007/relationships/diagramDrawing" Target="../diagrams/drawing6.xml"/><Relationship Id="rId1" Type="http://schemas.openxmlformats.org/officeDocument/2006/relationships/slideLayout" Target="../slideLayouts/slideLayout267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diagramData" Target="../diagrams/data6.xml"/><Relationship Id="rId9" Type="http://schemas.openxmlformats.org/officeDocument/2006/relationships/diagramLayout" Target="../diagrams/layout6.xml"/><Relationship Id="rId10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78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78.xml"/><Relationship Id="rId2" Type="http://schemas.openxmlformats.org/officeDocument/2006/relationships/diagramData" Target="../diagrams/data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78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4" Type="http://schemas.openxmlformats.org/officeDocument/2006/relationships/image" Target="../media/image6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3.docx"/><Relationship Id="rId4" Type="http://schemas.openxmlformats.org/officeDocument/2006/relationships/image" Target="../media/image6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6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Relationship Id="rId2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gimnazia_177@mail.ru" TargetMode="External"/><Relationship Id="rId4" Type="http://schemas.openxmlformats.org/officeDocument/2006/relationships/hyperlink" Target="mailto:dtv1963@bk.ru" TargetMode="External"/><Relationship Id="rId1" Type="http://schemas.openxmlformats.org/officeDocument/2006/relationships/slideLayout" Target="../slideLayouts/slideLayout221.xml"/><Relationship Id="rId2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34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34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png"/><Relationship Id="rId7" Type="http://schemas.openxmlformats.org/officeDocument/2006/relationships/image" Target="../media/image77.jpeg"/><Relationship Id="rId1" Type="http://schemas.openxmlformats.org/officeDocument/2006/relationships/slideLayout" Target="../slideLayouts/slideLayout234.xml"/><Relationship Id="rId2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1" Type="http://schemas.openxmlformats.org/officeDocument/2006/relationships/slideLayout" Target="../slideLayouts/slideLayout234.xml"/><Relationship Id="rId2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78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234.xml"/><Relationship Id="rId2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8.png"/><Relationship Id="rId3" Type="http://schemas.openxmlformats.org/officeDocument/2006/relationships/image" Target="../media/image9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4" Type="http://schemas.openxmlformats.org/officeDocument/2006/relationships/image" Target="../media/image95.wmf"/><Relationship Id="rId5" Type="http://schemas.openxmlformats.org/officeDocument/2006/relationships/image" Target="../media/image96.wmf"/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93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8.png"/><Relationship Id="rId3" Type="http://schemas.openxmlformats.org/officeDocument/2006/relationships/image" Target="../media/image9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1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8675" y="1724025"/>
            <a:ext cx="8166100" cy="1584325"/>
          </a:xfrm>
        </p:spPr>
        <p:txBody>
          <a:bodyPr/>
          <a:lstStyle/>
          <a:p>
            <a:pPr algn="ctr"/>
            <a:r>
              <a:rPr kumimoji="0" lang="ru-RU" sz="3200" b="1" dirty="0" smtClean="0">
                <a:latin typeface="Arial Black" charset="0"/>
                <a:cs typeface="Arial Black" charset="0"/>
              </a:rPr>
              <a:t>Ресурсы </a:t>
            </a:r>
            <a:r>
              <a:rPr kumimoji="0" lang="ru-RU" sz="3200" b="1" dirty="0">
                <a:latin typeface="Arial Black" charset="0"/>
                <a:cs typeface="Arial Black" charset="0"/>
              </a:rPr>
              <a:t>управления качеством </a:t>
            </a:r>
            <a:br>
              <a:rPr kumimoji="0" lang="ru-RU" sz="3200" b="1" dirty="0">
                <a:latin typeface="Arial Black" charset="0"/>
                <a:cs typeface="Arial Black" charset="0"/>
              </a:rPr>
            </a:br>
            <a:r>
              <a:rPr kumimoji="0" lang="ru-RU" sz="3200" b="1" dirty="0">
                <a:latin typeface="Arial Black" charset="0"/>
                <a:cs typeface="Arial Black" charset="0"/>
              </a:rPr>
              <a:t>внутришкольной методической </a:t>
            </a:r>
            <a:r>
              <a:rPr kumimoji="0" lang="ru-RU" sz="3200" b="1" dirty="0" smtClean="0">
                <a:latin typeface="Arial Black" charset="0"/>
                <a:cs typeface="Arial Black" charset="0"/>
              </a:rPr>
              <a:t>работы</a:t>
            </a:r>
            <a:endParaRPr kumimoji="0" lang="ru-RU" sz="3200" dirty="0">
              <a:latin typeface="Arial Black" charset="0"/>
              <a:cs typeface="Arial Black" charset="0"/>
            </a:endParaRPr>
          </a:p>
        </p:txBody>
      </p:sp>
      <p:sp>
        <p:nvSpPr>
          <p:cNvPr id="2621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4818" y="4000500"/>
            <a:ext cx="8619957" cy="2403475"/>
          </a:xfrm>
        </p:spPr>
        <p:txBody>
          <a:bodyPr/>
          <a:lstStyle/>
          <a:p>
            <a:pPr algn="r" eaLnBrk="1" hangingPunct="1">
              <a:buFont typeface="Wingdings" charset="0"/>
              <a:buNone/>
            </a:pPr>
            <a:r>
              <a:rPr kumimoji="0" lang="ru-RU" sz="2400" b="1" dirty="0">
                <a:latin typeface="Arial" charset="0"/>
                <a:cs typeface="Times New Roman" charset="0"/>
              </a:rPr>
              <a:t>Галеева Наталья Львовна, </a:t>
            </a:r>
          </a:p>
          <a:p>
            <a:pPr algn="r" eaLnBrk="1" hangingPunct="1">
              <a:buFont typeface="Wingdings" charset="0"/>
              <a:buNone/>
            </a:pPr>
            <a:r>
              <a:rPr kumimoji="0" lang="ru-RU" sz="2400" b="1" dirty="0">
                <a:latin typeface="Arial" charset="0"/>
                <a:cs typeface="Times New Roman" charset="0"/>
              </a:rPr>
              <a:t>профессор кафедры управления образовательными системами МПГУ, канд. биол. наук, доцент, </a:t>
            </a:r>
          </a:p>
          <a:p>
            <a:pPr algn="r" eaLnBrk="1" hangingPunct="1">
              <a:buFont typeface="Wingdings" charset="0"/>
              <a:buNone/>
            </a:pPr>
            <a:r>
              <a:rPr kumimoji="0" lang="ru-RU" sz="2400" b="1" dirty="0">
                <a:latin typeface="Arial" charset="0"/>
                <a:cs typeface="Times New Roman" charset="0"/>
              </a:rPr>
              <a:t>член-корреспондент МАНПО,</a:t>
            </a:r>
          </a:p>
          <a:p>
            <a:pPr algn="r" eaLnBrk="1" hangingPunct="1">
              <a:buFont typeface="Wingdings" charset="0"/>
              <a:buNone/>
            </a:pPr>
            <a:r>
              <a:rPr kumimoji="0" lang="ru-RU" sz="2400" b="1" dirty="0">
                <a:latin typeface="Arial" charset="0"/>
                <a:cs typeface="Times New Roman" charset="0"/>
              </a:rPr>
              <a:t>Почетный работник среднего общего образования</a:t>
            </a:r>
          </a:p>
          <a:p>
            <a:pPr algn="r" eaLnBrk="1" hangingPunct="1">
              <a:buFont typeface="Wingdings" charset="0"/>
              <a:buNone/>
            </a:pPr>
            <a:r>
              <a:rPr kumimoji="0" lang="ru-RU" sz="2400" b="1" dirty="0">
                <a:latin typeface="Arial" charset="0"/>
                <a:cs typeface="Times New Roman" charset="0"/>
              </a:rPr>
              <a:t>«Учитель Года» г. Москвы - 2003 </a:t>
            </a:r>
          </a:p>
          <a:p>
            <a:pPr algn="r" eaLnBrk="1" hangingPunct="1">
              <a:buFont typeface="Wingdings" charset="0"/>
              <a:buNone/>
            </a:pPr>
            <a:endParaRPr kumimoji="0" lang="ru-RU" sz="2400" b="1" dirty="0">
              <a:latin typeface="Arial" charset="0"/>
              <a:cs typeface="Times New Roman" charset="0"/>
            </a:endParaRPr>
          </a:p>
        </p:txBody>
      </p:sp>
      <p:pic>
        <p:nvPicPr>
          <p:cNvPr id="262147" name="Рисунок 2" descr="ZnakM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"/>
            <a:ext cx="1654191" cy="158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8725" y="52388"/>
            <a:ext cx="7915275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cs typeface="Arial" charset="0"/>
              </a:rPr>
              <a:t>Московский педагогический государственный </a:t>
            </a:r>
            <a:r>
              <a:rPr lang="ru-RU" sz="2000" b="1" dirty="0" smtClean="0">
                <a:solidFill>
                  <a:srgbClr val="000000"/>
                </a:solidFill>
                <a:cs typeface="Arial" charset="0"/>
              </a:rPr>
              <a:t>университет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000000"/>
                </a:solidFill>
                <a:cs typeface="Arial" charset="0"/>
              </a:rPr>
              <a:t>Институт социально-гуманитарного образования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000000"/>
                </a:solidFill>
                <a:cs typeface="Arial" charset="0"/>
              </a:rPr>
              <a:t>Кафедра управления образовательными системами</a:t>
            </a:r>
            <a:endParaRPr lang="ru-RU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2149" name="Text Box 6"/>
          <p:cNvSpPr txBox="1">
            <a:spLocks noChangeArrowheads="1"/>
          </p:cNvSpPr>
          <p:nvPr/>
        </p:nvSpPr>
        <p:spPr bwMode="auto">
          <a:xfrm>
            <a:off x="57166" y="6026150"/>
            <a:ext cx="3194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800000"/>
                </a:solidFill>
                <a:latin typeface="Arial" charset="0"/>
              </a:rPr>
              <a:t>galeeva-n.ru</a:t>
            </a:r>
            <a:endParaRPr lang="ru-RU" b="1" dirty="0" smtClean="0">
              <a:solidFill>
                <a:srgbClr val="8000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800000"/>
                </a:solidFill>
                <a:latin typeface="Arial" charset="0"/>
              </a:rPr>
              <a:t>technologia-isud.ru</a:t>
            </a:r>
            <a:endParaRPr lang="ru-RU" b="1" dirty="0" smtClean="0">
              <a:solidFill>
                <a:srgbClr val="8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3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68351" y="1484313"/>
            <a:ext cx="8207375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Оказание реальной адресной помощи учителям </a:t>
            </a:r>
            <a:endParaRPr lang="en-US" sz="2400" b="1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 повышении уровня профессионального мастерства,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поддержка непрерывного самообразования учителя 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1187501" y="188913"/>
            <a:ext cx="6480175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Выявление и внедрение передового педагогического опыта учителей школы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4356100" y="3141663"/>
            <a:ext cx="4643438" cy="341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Ознакомление 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всего коллектива с  достижениями современных наук, 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составляющих систему педагогического знания, </a:t>
            </a:r>
            <a:endParaRPr lang="en-US" sz="2400" b="1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мотивация  членов коллектива на инновационную деятельность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250876" y="3284538"/>
            <a:ext cx="3744913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Обеспечение условий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для положительной динамики уровня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образования, </a:t>
            </a: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воспитания </a:t>
            </a: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и развития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281244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6" name="AutoShape 1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716463" y="3573565"/>
            <a:ext cx="4284662" cy="2879725"/>
          </a:xfrm>
          <a:prstGeom prst="actionButtonBlank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8205" name="AutoShape 13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9390" y="3573463"/>
            <a:ext cx="3887787" cy="2735262"/>
          </a:xfrm>
          <a:prstGeom prst="actionButtonBlank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8204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692275" y="115990"/>
            <a:ext cx="6408738" cy="1081087"/>
          </a:xfrm>
          <a:prstGeom prst="actionButtonBlank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8203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03352" y="1557440"/>
            <a:ext cx="6337300" cy="1728787"/>
          </a:xfrm>
          <a:prstGeom prst="actionButtonBlank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042988" y="908050"/>
            <a:ext cx="2305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79390" y="3692624"/>
            <a:ext cx="3887787" cy="261610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Задача 2: </a:t>
            </a: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Оказание реальной адресной помощи учителям </a:t>
            </a:r>
            <a:endParaRPr lang="en-US" sz="2000" b="1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 повышении уровня профессионального мастерства,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поддержка непрерывного самообразования учителя </a:t>
            </a:r>
            <a:endParaRPr lang="ru-RU" sz="2000" b="1" dirty="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1258888" y="260452"/>
            <a:ext cx="7200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Задача 1: </a:t>
            </a: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Выявление и внедрение передового педагогического опыта учителей школы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4787900" y="3860850"/>
            <a:ext cx="410527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Задача 3: </a:t>
            </a: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Ознакомление всего коллектива с  достижениями современных наук, 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составляющих систему педагогического знания, </a:t>
            </a:r>
            <a:endParaRPr lang="en-US" sz="2000" b="1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мотивация  членов коллектива на инновационную деятельность</a:t>
            </a: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V="1">
            <a:off x="4787900" y="1052615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>
            <a:off x="1042995" y="3068641"/>
            <a:ext cx="503237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7524751" y="3213100"/>
            <a:ext cx="215900" cy="649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1187450" y="1773238"/>
            <a:ext cx="69135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Цель методической работы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Обеспечение условий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для положительной динамики уровня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образования, </a:t>
            </a:r>
            <a:r>
              <a:rPr lang="ru-RU" sz="20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воспитания </a:t>
            </a:r>
            <a:r>
              <a:rPr lang="ru-RU" sz="2000" b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и развития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269404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01" grpId="0"/>
      <p:bldP spid="8202" grpId="0"/>
      <p:bldP spid="82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042094"/>
              </p:ext>
            </p:extLst>
          </p:nvPr>
        </p:nvGraphicFramePr>
        <p:xfrm>
          <a:off x="1128841" y="613563"/>
          <a:ext cx="6962690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0945"/>
                <a:gridCol w="4991745"/>
              </a:tblGrid>
              <a:tr h="12980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</a:rPr>
                        <a:t>Табл. 1. Соотв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етствие </a:t>
                      </a: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состава и структуры научно-методической системы (НМС) </a:t>
                      </a:r>
                      <a:endParaRPr lang="ru-RU" sz="2400" u="sng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</a:rPr>
                        <a:t>в школе принципам социального управления</a:t>
                      </a:r>
                      <a:endParaRPr lang="ru-RU" sz="2400" dirty="0">
                        <a:effectLst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dirty="0">
                        <a:effectLst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212683"/>
              </p:ext>
            </p:extLst>
          </p:nvPr>
        </p:nvGraphicFramePr>
        <p:xfrm>
          <a:off x="1128841" y="3187119"/>
          <a:ext cx="696269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0945"/>
                <a:gridCol w="4991745"/>
              </a:tblGrid>
              <a:tr h="12980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u="non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Табл. </a:t>
                      </a:r>
                      <a:r>
                        <a:rPr lang="ru-RU" sz="2400" b="1" u="non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2. Качество </a:t>
                      </a: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процесса реализации деятельности НМС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</a:rPr>
                        <a:t>как ресурса управления качеством образовательной системы школы </a:t>
                      </a:r>
                      <a:endParaRPr lang="ru-RU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</a:rPr>
                        <a:t> </a:t>
                      </a:r>
                      <a:endParaRPr lang="ru-RU" sz="2400" dirty="0">
                        <a:effectLst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dirty="0">
                        <a:effectLst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17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50777794"/>
              </p:ext>
            </p:extLst>
          </p:nvPr>
        </p:nvGraphicFramePr>
        <p:xfrm>
          <a:off x="601575" y="768734"/>
          <a:ext cx="7920065" cy="5431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953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21216315">
            <a:off x="249923" y="1613090"/>
            <a:ext cx="6867685" cy="156966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C80000"/>
                </a:solidFill>
              </a:rPr>
              <a:t>Принцип системности и целостности в </a:t>
            </a:r>
            <a:r>
              <a:rPr lang="ru-RU" sz="2400" dirty="0" smtClean="0">
                <a:solidFill>
                  <a:srgbClr val="C80000"/>
                </a:solidFill>
              </a:rPr>
              <a:t>управлении</a:t>
            </a:r>
          </a:p>
          <a:p>
            <a:pPr algn="ctr"/>
            <a:r>
              <a:rPr lang="ru-RU" sz="2400" dirty="0" smtClean="0">
                <a:solidFill>
                  <a:srgbClr val="C8000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80000"/>
                </a:solidFill>
              </a:rPr>
              <a:t>НАЛИЧИЕ ВСЕХ НЕОБХОДИМЫХ НАПРАВЛЕНИЙ </a:t>
            </a:r>
          </a:p>
          <a:p>
            <a:pPr algn="ctr"/>
            <a:r>
              <a:rPr lang="ru-RU" sz="2400" b="1" dirty="0" smtClean="0">
                <a:solidFill>
                  <a:srgbClr val="C80000"/>
                </a:solidFill>
              </a:rPr>
              <a:t>В РАБОТЕ НМС </a:t>
            </a:r>
            <a:endParaRPr lang="ru-RU" sz="2400" b="1" dirty="0">
              <a:solidFill>
                <a:srgbClr val="C8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471955">
            <a:off x="2519927" y="3783404"/>
            <a:ext cx="5984955" cy="2677656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80000"/>
                </a:solidFill>
              </a:rPr>
              <a:t>Принцип </a:t>
            </a:r>
            <a:r>
              <a:rPr lang="ru-RU" sz="2400" dirty="0">
                <a:solidFill>
                  <a:srgbClr val="C80000"/>
                </a:solidFill>
              </a:rPr>
              <a:t>научности управления </a:t>
            </a:r>
            <a:endParaRPr lang="ru-RU" sz="2400" dirty="0" smtClean="0">
              <a:solidFill>
                <a:srgbClr val="C80000"/>
              </a:solidFill>
            </a:endParaRPr>
          </a:p>
          <a:p>
            <a:pPr algn="ctr"/>
            <a:endParaRPr lang="ru-RU" sz="2400" dirty="0" smtClean="0">
              <a:solidFill>
                <a:srgbClr val="C80000"/>
              </a:solidFill>
              <a:ea typeface="ＭＳ 明朝"/>
            </a:endParaRPr>
          </a:p>
          <a:p>
            <a:pPr algn="ctr"/>
            <a:r>
              <a:rPr lang="ru-RU" sz="2400" dirty="0" smtClean="0">
                <a:solidFill>
                  <a:srgbClr val="C80000"/>
                </a:solidFill>
              </a:rPr>
              <a:t> </a:t>
            </a:r>
            <a:r>
              <a:rPr lang="ru-RU" sz="2400" b="1" dirty="0" smtClean="0">
                <a:solidFill>
                  <a:srgbClr val="C80000"/>
                </a:solidFill>
              </a:rPr>
              <a:t>РЕАЛИЗАЦИЯ КОМПЕТЕНТНОСТНОГО, СИСТЕМНО-ДЕЯТЕЛЬНОСТНОГО И ДРУГИХ НАУЧНЫХ ПОДХОДОВ В ПРОЕКТИРОВАНИИ НАУЧНО-МЕТОДИЧЕСКОЙ  РАБОТЫ В ШКОЛЕ КАК СИСТЕМЫ </a:t>
            </a:r>
            <a:endParaRPr lang="ru-RU" sz="2400" b="1" dirty="0">
              <a:solidFill>
                <a:srgbClr val="C8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-15738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НЕДОСТАТОЧНО РЕАЛИЗУЮТСЯ </a:t>
            </a:r>
          </a:p>
          <a:p>
            <a:pPr algn="ctr"/>
            <a:r>
              <a:rPr lang="ru-RU" sz="3200" dirty="0" smtClean="0"/>
              <a:t>ДВА ПРИНЦИПА УПРАВЛЕНИЯ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006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28295292"/>
              </p:ext>
            </p:extLst>
          </p:nvPr>
        </p:nvGraphicFramePr>
        <p:xfrm>
          <a:off x="217268" y="217250"/>
          <a:ext cx="8521589" cy="646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208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21216315">
            <a:off x="587313" y="1591342"/>
            <a:ext cx="5934287" cy="156966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C80000"/>
                </a:solidFill>
              </a:rPr>
              <a:t>Информационно-аналитическая </a:t>
            </a:r>
            <a:r>
              <a:rPr lang="ru-RU" sz="2400" dirty="0" smtClean="0">
                <a:solidFill>
                  <a:srgbClr val="C80000"/>
                </a:solidFill>
              </a:rPr>
              <a:t>функция</a:t>
            </a:r>
          </a:p>
          <a:p>
            <a:pPr algn="ctr"/>
            <a:endParaRPr lang="ru-RU" sz="2400" dirty="0" smtClean="0">
              <a:solidFill>
                <a:srgbClr val="C8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C80000"/>
                </a:solidFill>
              </a:rPr>
              <a:t> </a:t>
            </a:r>
            <a:r>
              <a:rPr lang="ru-RU" sz="2400" b="1" dirty="0" smtClean="0">
                <a:solidFill>
                  <a:srgbClr val="C80000"/>
                </a:solidFill>
              </a:rPr>
              <a:t>ТЕХНОЛОГИЧНОСТЬ, ИНФОРМАТИВНОСТЬ </a:t>
            </a:r>
          </a:p>
          <a:p>
            <a:pPr algn="ctr"/>
            <a:r>
              <a:rPr lang="ru-RU" sz="2400" b="1" dirty="0" smtClean="0">
                <a:solidFill>
                  <a:srgbClr val="C80000"/>
                </a:solidFill>
              </a:rPr>
              <a:t>И ОПЕРАТИВНОСТЬ УПРАВЛЕНИЯ НМС  </a:t>
            </a:r>
            <a:endParaRPr lang="ru-RU" sz="2400" b="1" dirty="0">
              <a:solidFill>
                <a:srgbClr val="C8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471955">
            <a:off x="2519927" y="3895865"/>
            <a:ext cx="5984955" cy="2308324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80000"/>
                </a:solidFill>
                <a:ea typeface="ＭＳ 明朝"/>
              </a:rPr>
              <a:t>Планово – прогностическая функция </a:t>
            </a:r>
            <a:r>
              <a:rPr lang="ru-RU" sz="2400" dirty="0" smtClean="0">
                <a:solidFill>
                  <a:srgbClr val="C80000"/>
                </a:solidFill>
                <a:ea typeface="ＭＳ 明朝"/>
              </a:rPr>
              <a:t>управления</a:t>
            </a:r>
          </a:p>
          <a:p>
            <a:pPr algn="ctr"/>
            <a:endParaRPr lang="ru-RU" sz="2400" dirty="0" smtClean="0">
              <a:solidFill>
                <a:srgbClr val="C80000"/>
              </a:solidFill>
              <a:ea typeface="ＭＳ 明朝"/>
            </a:endParaRPr>
          </a:p>
          <a:p>
            <a:pPr algn="ctr"/>
            <a:r>
              <a:rPr lang="ru-RU" sz="2400" dirty="0" smtClean="0">
                <a:solidFill>
                  <a:srgbClr val="C80000"/>
                </a:solidFill>
              </a:rPr>
              <a:t> </a:t>
            </a:r>
            <a:r>
              <a:rPr lang="ru-RU" sz="2400" b="1" dirty="0" smtClean="0">
                <a:solidFill>
                  <a:srgbClr val="C80000"/>
                </a:solidFill>
              </a:rPr>
              <a:t>КАЧЕСТВО ДЕЯТЕЛЬНОСТИ НМС КАК ИНСТРУМЕНТА</a:t>
            </a:r>
          </a:p>
          <a:p>
            <a:pPr algn="ctr"/>
            <a:r>
              <a:rPr lang="ru-RU" sz="2400" b="1" dirty="0" smtClean="0">
                <a:solidFill>
                  <a:srgbClr val="C80000"/>
                </a:solidFill>
              </a:rPr>
              <a:t>ПЛАНИРОВАНИЯ И ПРОГНОЗА </a:t>
            </a:r>
            <a:endParaRPr lang="ru-RU" sz="2400" b="1" dirty="0">
              <a:solidFill>
                <a:srgbClr val="C8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326" y="238667"/>
            <a:ext cx="8087156" cy="584776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«ЗАПАДАЮТ» ДВЕ ФУНКЦИИ УПРАВЛЕНИЯ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7813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6588" y="3830935"/>
            <a:ext cx="292456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dirty="0">
                <a:ln/>
                <a:solidFill>
                  <a:srgbClr val="800000"/>
                </a:solidFill>
                <a:effectLst>
                  <a:outerShdw blurRad="19685" dist="12700" dir="5400000" algn="tl" rotWithShape="0">
                    <a:srgbClr val="669900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entury Gothic"/>
                <a:ea typeface="Arial"/>
                <a:cs typeface="Arial" charset="0"/>
              </a:rPr>
              <a:t>ресурсы</a:t>
            </a:r>
          </a:p>
        </p:txBody>
      </p:sp>
      <p:sp>
        <p:nvSpPr>
          <p:cNvPr id="3" name="Прямоугольник 2"/>
          <p:cNvSpPr/>
          <p:nvPr/>
        </p:nvSpPr>
        <p:spPr>
          <a:xfrm rot="809169">
            <a:off x="4925535" y="2278176"/>
            <a:ext cx="313882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/>
                <a:ea typeface="Arial"/>
                <a:cs typeface="Arial" charset="0"/>
              </a:rPr>
              <a:t>факторы</a:t>
            </a:r>
          </a:p>
        </p:txBody>
      </p:sp>
      <p:sp>
        <p:nvSpPr>
          <p:cNvPr id="4" name="Прямоугольник 3"/>
          <p:cNvSpPr/>
          <p:nvPr/>
        </p:nvSpPr>
        <p:spPr>
          <a:xfrm rot="20348449">
            <a:off x="644215" y="1081759"/>
            <a:ext cx="428132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7200" b="1" dirty="0">
                <a:ln w="19050">
                  <a:solidFill>
                    <a:srgbClr val="6666FF">
                      <a:tint val="1000"/>
                    </a:srgb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ea typeface="Arial"/>
                <a:cs typeface="Arial" charset="0"/>
              </a:rPr>
              <a:t>условия</a:t>
            </a:r>
          </a:p>
        </p:txBody>
      </p:sp>
      <p:sp>
        <p:nvSpPr>
          <p:cNvPr id="6" name="Прямоугольник 5"/>
          <p:cNvSpPr/>
          <p:nvPr/>
        </p:nvSpPr>
        <p:spPr>
          <a:xfrm rot="1033154">
            <a:off x="3353560" y="2505136"/>
            <a:ext cx="874007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dirty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ea typeface="Arial"/>
                <a:cs typeface="Arial"/>
              </a:rPr>
              <a:t>?</a:t>
            </a:r>
          </a:p>
        </p:txBody>
      </p:sp>
      <p:sp>
        <p:nvSpPr>
          <p:cNvPr id="7" name="Прямоугольник 6"/>
          <p:cNvSpPr/>
          <p:nvPr/>
        </p:nvSpPr>
        <p:spPr>
          <a:xfrm rot="19492861">
            <a:off x="3595021" y="5312562"/>
            <a:ext cx="90380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spc="300" dirty="0">
                <a:ln w="11430" cmpd="sng">
                  <a:solidFill>
                    <a:srgbClr val="669900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669900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669900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669900">
                      <a:satMod val="220000"/>
                      <a:alpha val="35000"/>
                    </a:srgbClr>
                  </a:glow>
                </a:effectLst>
                <a:latin typeface="Century Gothic"/>
                <a:ea typeface="Arial"/>
                <a:cs typeface="Arial" charset="0"/>
              </a:rPr>
              <a:t>?</a:t>
            </a:r>
          </a:p>
        </p:txBody>
      </p:sp>
      <p:sp>
        <p:nvSpPr>
          <p:cNvPr id="8" name="Прямоугольник 7"/>
          <p:cNvSpPr/>
          <p:nvPr/>
        </p:nvSpPr>
        <p:spPr>
          <a:xfrm rot="880521">
            <a:off x="5185839" y="358837"/>
            <a:ext cx="73109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9600" b="1" dirty="0">
                <a:ln w="19050">
                  <a:solidFill>
                    <a:srgbClr val="6666FF">
                      <a:tint val="1000"/>
                    </a:srgbClr>
                  </a:solidFill>
                  <a:prstDash val="solid"/>
                </a:ln>
                <a:solidFill>
                  <a:srgbClr val="AAAAA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 Antiqua"/>
                <a:ea typeface="Arial"/>
                <a:cs typeface="Book Antiqua"/>
              </a:rPr>
              <a:t>?</a:t>
            </a:r>
          </a:p>
        </p:txBody>
      </p:sp>
      <p:sp>
        <p:nvSpPr>
          <p:cNvPr id="10" name="Прямоугольник 9"/>
          <p:cNvSpPr/>
          <p:nvPr/>
        </p:nvSpPr>
        <p:spPr>
          <a:xfrm rot="20711806">
            <a:off x="1932288" y="87648"/>
            <a:ext cx="87400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>
                <a:ln w="24500" cmpd="dbl">
                  <a:solidFill>
                    <a:srgbClr val="006600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6600">
                        <a:tint val="10000"/>
                        <a:satMod val="155000"/>
                      </a:srgbClr>
                    </a:gs>
                    <a:gs pos="60000">
                      <a:srgbClr val="006600">
                        <a:tint val="30000"/>
                        <a:satMod val="155000"/>
                      </a:srgbClr>
                    </a:gs>
                    <a:gs pos="100000">
                      <a:srgbClr val="006600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/>
                <a:ea typeface="Arial"/>
                <a:cs typeface="Arial Black"/>
              </a:rPr>
              <a:t>?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956472">
            <a:off x="7986368" y="3576768"/>
            <a:ext cx="70759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Gothic"/>
                <a:ea typeface="Arial"/>
                <a:cs typeface="Arial" charset="0"/>
              </a:rPr>
              <a:t>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91059" y="794499"/>
            <a:ext cx="87415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9600" b="1" dirty="0">
                <a:ln w="1905"/>
                <a:gradFill>
                  <a:gsLst>
                    <a:gs pos="0">
                      <a:srgbClr val="005C00">
                        <a:shade val="20000"/>
                        <a:satMod val="200000"/>
                      </a:srgbClr>
                    </a:gs>
                    <a:gs pos="78000">
                      <a:srgbClr val="005C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5C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/>
                <a:ea typeface="Arial"/>
                <a:cs typeface="Century Gothic"/>
              </a:rPr>
              <a:t>?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30838" y="5118441"/>
            <a:ext cx="3851272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600" b="1" spc="50" dirty="0">
                <a:ln w="11430"/>
                <a:solidFill>
                  <a:srgbClr val="69531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  <a:ea typeface="Arial"/>
                <a:cs typeface="Arial" charset="0"/>
              </a:rPr>
              <a:t>резервы</a:t>
            </a:r>
          </a:p>
        </p:txBody>
      </p:sp>
      <p:pic>
        <p:nvPicPr>
          <p:cNvPr id="154635" name="Изображение 4" descr="n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8300"/>
            <a:ext cx="270033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79712" y="2852936"/>
            <a:ext cx="823312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cap="all" dirty="0">
                <a:ln w="0"/>
                <a:gradFill flip="none">
                  <a:gsLst>
                    <a:gs pos="0">
                      <a:srgbClr val="6699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99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9900">
                        <a:shade val="65000"/>
                        <a:satMod val="130000"/>
                      </a:srgbClr>
                    </a:gs>
                    <a:gs pos="92000">
                      <a:srgbClr val="669900">
                        <a:shade val="50000"/>
                        <a:satMod val="120000"/>
                      </a:srgbClr>
                    </a:gs>
                    <a:gs pos="100000">
                      <a:srgbClr val="669900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/>
                <a:ea typeface="Arial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948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Группа 12"/>
          <p:cNvGrpSpPr>
            <a:grpSpLocks/>
          </p:cNvGrpSpPr>
          <p:nvPr/>
        </p:nvGrpSpPr>
        <p:grpSpPr bwMode="auto">
          <a:xfrm>
            <a:off x="3365500" y="57711"/>
            <a:ext cx="4756150" cy="4400550"/>
            <a:chOff x="1717015" y="327744"/>
            <a:chExt cx="4756406" cy="4400568"/>
          </a:xfrm>
        </p:grpSpPr>
        <p:grpSp>
          <p:nvGrpSpPr>
            <p:cNvPr id="155653" name="Группа 3"/>
            <p:cNvGrpSpPr>
              <a:grpSpLocks/>
            </p:cNvGrpSpPr>
            <p:nvPr/>
          </p:nvGrpSpPr>
          <p:grpSpPr bwMode="auto">
            <a:xfrm>
              <a:off x="1717015" y="434107"/>
              <a:ext cx="4756406" cy="4294205"/>
              <a:chOff x="989717" y="-300766"/>
              <a:chExt cx="3552444" cy="3552184"/>
            </a:xfrm>
          </p:grpSpPr>
          <p:sp>
            <p:nvSpPr>
              <p:cNvPr id="5" name="Круговая 4"/>
              <p:cNvSpPr/>
              <p:nvPr/>
            </p:nvSpPr>
            <p:spPr>
              <a:xfrm>
                <a:off x="989717" y="-300766"/>
                <a:ext cx="3552444" cy="3552184"/>
              </a:xfrm>
              <a:prstGeom prst="pie">
                <a:avLst>
                  <a:gd name="adj1" fmla="val 1800000"/>
                  <a:gd name="adj2" fmla="val 900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" name="Круговая 4"/>
              <p:cNvSpPr/>
              <p:nvPr/>
            </p:nvSpPr>
            <p:spPr>
              <a:xfrm>
                <a:off x="1962015" y="2043275"/>
                <a:ext cx="1607848" cy="10991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2000" b="1" dirty="0">
                    <a:solidFill>
                      <a:srgbClr val="000000"/>
                    </a:solidFill>
                    <a:latin typeface="Calibri"/>
                  </a:rPr>
                  <a:t>Условия как предпосылки, определяющие существование чего-либо</a:t>
                </a:r>
              </a:p>
            </p:txBody>
          </p:sp>
        </p:grpSp>
        <p:grpSp>
          <p:nvGrpSpPr>
            <p:cNvPr id="155654" name="Группа 6"/>
            <p:cNvGrpSpPr>
              <a:grpSpLocks/>
            </p:cNvGrpSpPr>
            <p:nvPr/>
          </p:nvGrpSpPr>
          <p:grpSpPr bwMode="auto">
            <a:xfrm>
              <a:off x="1717015" y="327744"/>
              <a:ext cx="4756406" cy="4400568"/>
              <a:chOff x="989717" y="391191"/>
              <a:chExt cx="3552444" cy="3552444"/>
            </a:xfrm>
          </p:grpSpPr>
          <p:sp>
            <p:nvSpPr>
              <p:cNvPr id="8" name="Круговая 7"/>
              <p:cNvSpPr/>
              <p:nvPr/>
            </p:nvSpPr>
            <p:spPr>
              <a:xfrm>
                <a:off x="989717" y="391191"/>
                <a:ext cx="3552444" cy="3552444"/>
              </a:xfrm>
              <a:prstGeom prst="pie">
                <a:avLst>
                  <a:gd name="adj1" fmla="val 9000000"/>
                  <a:gd name="adj2" fmla="val 1620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Круговая 4"/>
              <p:cNvSpPr/>
              <p:nvPr/>
            </p:nvSpPr>
            <p:spPr>
              <a:xfrm>
                <a:off x="1238127" y="765855"/>
                <a:ext cx="1447775" cy="118414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2000" b="1" dirty="0">
                    <a:solidFill>
                      <a:srgbClr val="000000"/>
                    </a:solidFill>
                    <a:latin typeface="Calibri"/>
                  </a:rPr>
                  <a:t>Условия как обстоятельства, обстановка</a:t>
                </a:r>
              </a:p>
            </p:txBody>
          </p:sp>
        </p:grpSp>
        <p:grpSp>
          <p:nvGrpSpPr>
            <p:cNvPr id="155655" name="Группа 9"/>
            <p:cNvGrpSpPr>
              <a:grpSpLocks/>
            </p:cNvGrpSpPr>
            <p:nvPr/>
          </p:nvGrpSpPr>
          <p:grpSpPr bwMode="auto">
            <a:xfrm>
              <a:off x="1901175" y="327744"/>
              <a:ext cx="4572246" cy="4400568"/>
              <a:chOff x="1172586" y="285464"/>
              <a:chExt cx="3552696" cy="3552444"/>
            </a:xfrm>
          </p:grpSpPr>
          <p:sp>
            <p:nvSpPr>
              <p:cNvPr id="11" name="Круговая 10"/>
              <p:cNvSpPr/>
              <p:nvPr/>
            </p:nvSpPr>
            <p:spPr>
              <a:xfrm>
                <a:off x="1172586" y="285464"/>
                <a:ext cx="3552696" cy="3552444"/>
              </a:xfrm>
              <a:prstGeom prst="pie">
                <a:avLst>
                  <a:gd name="adj1" fmla="val 16200000"/>
                  <a:gd name="adj2" fmla="val 1800000"/>
                </a:avLst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Круговая 4"/>
              <p:cNvSpPr/>
              <p:nvPr/>
            </p:nvSpPr>
            <p:spPr>
              <a:xfrm>
                <a:off x="3104365" y="660128"/>
                <a:ext cx="1205203" cy="118414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2000" b="1" dirty="0">
                    <a:solidFill>
                      <a:srgbClr val="000000"/>
                    </a:solidFill>
                    <a:latin typeface="Calibri"/>
                  </a:rPr>
                  <a:t>Условия как требования, взаимные соглашения</a:t>
                </a:r>
              </a:p>
            </p:txBody>
          </p:sp>
        </p:grpSp>
      </p:grpSp>
      <p:sp>
        <p:nvSpPr>
          <p:cNvPr id="2" name="Овал 1"/>
          <p:cNvSpPr/>
          <p:nvPr/>
        </p:nvSpPr>
        <p:spPr>
          <a:xfrm>
            <a:off x="5112954" y="1801006"/>
            <a:ext cx="1236466" cy="1196747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22263" y="327025"/>
            <a:ext cx="2252662" cy="3357563"/>
          </a:xfrm>
          <a:prstGeom prst="wedgeRoundRectCallout">
            <a:avLst>
              <a:gd name="adj1" fmla="val 187294"/>
              <a:gd name="adj2" fmla="val 6386"/>
              <a:gd name="adj3" fmla="val 1666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Calibri"/>
              </a:rPr>
              <a:t>Факторы – это те условия, которые оказывают влияние на процесс и на результат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67090" y="4797425"/>
            <a:ext cx="9051088" cy="2060575"/>
          </a:xfrm>
          <a:prstGeom prst="wedgeRoundRectCallout">
            <a:avLst>
              <a:gd name="adj1" fmla="val 25538"/>
              <a:gd name="adj2" fmla="val -10063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rgbClr val="800000"/>
                </a:solidFill>
                <a:latin typeface="Calibri"/>
              </a:rPr>
              <a:t>Ресурсы </a:t>
            </a:r>
            <a:r>
              <a:rPr lang="ru-RU" sz="2400" b="1" dirty="0" smtClean="0">
                <a:solidFill>
                  <a:srgbClr val="800000"/>
                </a:solidFill>
                <a:latin typeface="Calibri"/>
              </a:rPr>
              <a:t>— условия</a:t>
            </a:r>
            <a:r>
              <a:rPr lang="ru-RU" sz="2400" b="1" dirty="0">
                <a:solidFill>
                  <a:srgbClr val="800000"/>
                </a:solidFill>
                <a:latin typeface="Calibri"/>
              </a:rPr>
              <a:t>, позволяющие </a:t>
            </a:r>
          </a:p>
          <a:p>
            <a:pPr algn="r">
              <a:defRPr/>
            </a:pPr>
            <a:r>
              <a:rPr lang="ru-RU" sz="2400" b="1" u="sng" dirty="0">
                <a:solidFill>
                  <a:prstClr val="black"/>
                </a:solidFill>
                <a:latin typeface="Calibri"/>
              </a:rPr>
              <a:t>с помощью определённых преобразований</a:t>
            </a:r>
            <a:r>
              <a:rPr lang="ru-RU" sz="2400" b="1" dirty="0">
                <a:solidFill>
                  <a:srgbClr val="800000"/>
                </a:solidFill>
                <a:latin typeface="Calibri"/>
              </a:rPr>
              <a:t> </a:t>
            </a:r>
          </a:p>
          <a:p>
            <a:pPr algn="r">
              <a:defRPr/>
            </a:pPr>
            <a:r>
              <a:rPr lang="ru-RU" sz="2400" b="1" dirty="0">
                <a:solidFill>
                  <a:srgbClr val="800000"/>
                </a:solidFill>
                <a:latin typeface="Calibri"/>
              </a:rPr>
              <a:t>получить желаемый результат; </a:t>
            </a:r>
          </a:p>
          <a:p>
            <a:pPr algn="r">
              <a:defRPr/>
            </a:pPr>
            <a:r>
              <a:rPr lang="ru-RU" sz="2400" b="1" dirty="0">
                <a:solidFill>
                  <a:srgbClr val="800000"/>
                </a:solidFill>
                <a:latin typeface="Calibri"/>
              </a:rPr>
              <a:t>количественная мера </a:t>
            </a:r>
            <a:r>
              <a:rPr lang="ru-RU" sz="2400" b="1" dirty="0" smtClean="0">
                <a:solidFill>
                  <a:srgbClr val="800000"/>
                </a:solidFill>
                <a:latin typeface="Calibri"/>
              </a:rPr>
              <a:t>возможности</a:t>
            </a:r>
          </a:p>
          <a:p>
            <a:pPr algn="r">
              <a:defRPr/>
            </a:pPr>
            <a:r>
              <a:rPr lang="ru-RU" sz="2400" b="1" dirty="0" smtClean="0">
                <a:solidFill>
                  <a:srgbClr val="800000"/>
                </a:solidFill>
                <a:latin typeface="Calibri"/>
              </a:rPr>
              <a:t> </a:t>
            </a:r>
            <a:r>
              <a:rPr lang="ru-RU" sz="2400" b="1" dirty="0">
                <a:solidFill>
                  <a:srgbClr val="800000"/>
                </a:solidFill>
                <a:latin typeface="Calibri"/>
              </a:rPr>
              <a:t>выполнения какой-либо деятельности</a:t>
            </a: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322263" y="4994891"/>
            <a:ext cx="2451431" cy="1674876"/>
          </a:xfrm>
          <a:prstGeom prst="wedgeRoundRectCallout">
            <a:avLst>
              <a:gd name="adj1" fmla="val 70271"/>
              <a:gd name="adj2" fmla="val -341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6212" y="5128584"/>
            <a:ext cx="1002540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174" y="5514810"/>
            <a:ext cx="213875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</a:rPr>
              <a:t>РЕЗЕРВЫ</a:t>
            </a:r>
            <a:endParaRPr lang="ru-RU" sz="3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9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Изображение 3" descr="692088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578225"/>
            <a:ext cx="437356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Прямоугольник 1"/>
          <p:cNvSpPr>
            <a:spLocks noChangeArrowheads="1"/>
          </p:cNvSpPr>
          <p:nvPr/>
        </p:nvSpPr>
        <p:spPr bwMode="auto">
          <a:xfrm>
            <a:off x="957263" y="153988"/>
            <a:ext cx="7362825" cy="584200"/>
          </a:xfrm>
          <a:prstGeom prst="rect">
            <a:avLst/>
          </a:prstGeom>
          <a:solidFill>
            <a:srgbClr val="CCFFCC"/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Ресурсный подход: история и значение. </a:t>
            </a:r>
          </a:p>
        </p:txBody>
      </p:sp>
      <p:sp>
        <p:nvSpPr>
          <p:cNvPr id="156676" name="Прямоугольник 2"/>
          <p:cNvSpPr>
            <a:spLocks noChangeArrowheads="1"/>
          </p:cNvSpPr>
          <p:nvPr/>
        </p:nvSpPr>
        <p:spPr bwMode="auto">
          <a:xfrm>
            <a:off x="533400" y="1290638"/>
            <a:ext cx="81724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Ресурсный подход был разработан в 80-е годы XX века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smtClean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  <a:t>в области изучения конкурентного преимущества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и за десять лет стал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доминирующим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подходом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стратегического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управления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в экономике</a:t>
            </a:r>
          </a:p>
        </p:txBody>
      </p:sp>
      <p:sp>
        <p:nvSpPr>
          <p:cNvPr id="156677" name="Прямоугольник 5"/>
          <p:cNvSpPr>
            <a:spLocks noChangeArrowheads="1"/>
          </p:cNvSpPr>
          <p:nvPr/>
        </p:nvSpPr>
        <p:spPr bwMode="auto">
          <a:xfrm>
            <a:off x="957263" y="3082925"/>
            <a:ext cx="7315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b="1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b="1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4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7777" y="-80609"/>
            <a:ext cx="53721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905"/>
                <a:solidFill>
                  <a:srgbClr val="C95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Arial" charset="0"/>
                <a:cs typeface="Arial" charset="0"/>
              </a:rPr>
              <a:t>Развитие общества 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 rot="10800000" flipV="1">
            <a:off x="4247253" y="1437246"/>
            <a:ext cx="565505" cy="518006"/>
          </a:xfrm>
          <a:prstGeom prst="triangle">
            <a:avLst/>
          </a:prstGeom>
          <a:solidFill>
            <a:srgbClr val="FF0000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Прямоугольник 5"/>
          <p:cNvSpPr/>
          <p:nvPr/>
        </p:nvSpPr>
        <p:spPr>
          <a:xfrm flipV="1">
            <a:off x="2089311" y="1218009"/>
            <a:ext cx="4874991" cy="219237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Группа 6"/>
          <p:cNvGrpSpPr/>
          <p:nvPr/>
        </p:nvGrpSpPr>
        <p:grpSpPr>
          <a:xfrm>
            <a:off x="1615012" y="565722"/>
            <a:ext cx="2672430" cy="546798"/>
            <a:chOff x="182500" y="0"/>
            <a:chExt cx="2672430" cy="54679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82500" y="0"/>
              <a:ext cx="2672430" cy="546798"/>
            </a:xfrm>
            <a:prstGeom prst="roundRect">
              <a:avLst>
                <a:gd name="adj" fmla="val 10000"/>
              </a:avLst>
            </a:prstGeom>
            <a:solidFill>
              <a:srgbClr val="C0FCFF"/>
            </a:solidFill>
            <a:ln>
              <a:solidFill>
                <a:srgbClr val="4F81BD">
                  <a:alpha val="90000"/>
                </a:srgbClr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198515" y="16015"/>
              <a:ext cx="2640400" cy="5147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>
                  <a:solidFill>
                    <a:srgbClr val="800000"/>
                  </a:solidFill>
                </a:rPr>
                <a:t>Устойчивость</a:t>
              </a:r>
              <a:endParaRPr lang="ru-RU" sz="2200" kern="1200" dirty="0"/>
            </a:p>
          </p:txBody>
        </p:sp>
      </p:grp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01400848"/>
              </p:ext>
            </p:extLst>
          </p:nvPr>
        </p:nvGraphicFramePr>
        <p:xfrm>
          <a:off x="0" y="556727"/>
          <a:ext cx="8956024" cy="6301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5771431" y="556727"/>
            <a:ext cx="1979849" cy="586746"/>
            <a:chOff x="5569439" y="0"/>
            <a:chExt cx="1979849" cy="58674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569439" y="0"/>
              <a:ext cx="1979849" cy="586746"/>
            </a:xfrm>
            <a:prstGeom prst="roundRect">
              <a:avLst>
                <a:gd name="adj" fmla="val 10000"/>
              </a:avLst>
            </a:prstGeom>
            <a:solidFill>
              <a:srgbClr val="F2DCDB">
                <a:alpha val="90000"/>
              </a:srgbClr>
            </a:solidFill>
            <a:ln>
              <a:solidFill>
                <a:srgbClr val="4F81BD">
                  <a:alpha val="90000"/>
                </a:srgbClr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5586624" y="17185"/>
              <a:ext cx="1945479" cy="5523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b="1" kern="1200" dirty="0" smtClean="0">
                  <a:solidFill>
                    <a:srgbClr val="000090"/>
                  </a:solidFill>
                </a:rPr>
                <a:t>Изменчивость</a:t>
              </a:r>
              <a:endParaRPr lang="ru-RU" sz="2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560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Прямоугольник 2"/>
          <p:cNvSpPr>
            <a:spLocks noChangeArrowheads="1"/>
          </p:cNvSpPr>
          <p:nvPr/>
        </p:nvSpPr>
        <p:spPr bwMode="auto">
          <a:xfrm>
            <a:off x="762000" y="207963"/>
            <a:ext cx="78501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Важным постулатом ресурсной теории является утверждение о взаимозависимости ресурсов</a:t>
            </a:r>
          </a:p>
        </p:txBody>
      </p:sp>
      <p:sp>
        <p:nvSpPr>
          <p:cNvPr id="157699" name="Прямоугольник 3"/>
          <p:cNvSpPr>
            <a:spLocks noChangeArrowheads="1"/>
          </p:cNvSpPr>
          <p:nvPr/>
        </p:nvSpPr>
        <p:spPr bwMode="auto">
          <a:xfrm>
            <a:off x="509588" y="1489075"/>
            <a:ext cx="8102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  <a:t>Ресурсы организации – это система</a:t>
            </a:r>
            <a:r>
              <a:rPr lang="ru-RU" sz="32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, в которой работает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эффект положительной обратной связи: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«успех порождает успех». </a:t>
            </a:r>
          </a:p>
        </p:txBody>
      </p:sp>
      <p:sp>
        <p:nvSpPr>
          <p:cNvPr id="157700" name="Прямоугольник 4"/>
          <p:cNvSpPr>
            <a:spLocks noChangeArrowheads="1"/>
          </p:cNvSpPr>
          <p:nvPr/>
        </p:nvSpPr>
        <p:spPr bwMode="auto">
          <a:xfrm>
            <a:off x="509588" y="3776663"/>
            <a:ext cx="8102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Рост качества одного ресурса положительно сказывается на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качестве остальных ресурсов </a:t>
            </a:r>
          </a:p>
        </p:txBody>
      </p:sp>
      <p:sp>
        <p:nvSpPr>
          <p:cNvPr id="157701" name="TextBox 1"/>
          <p:cNvSpPr txBox="1">
            <a:spLocks noChangeArrowheads="1"/>
          </p:cNvSpPr>
          <p:nvPr/>
        </p:nvSpPr>
        <p:spPr bwMode="auto">
          <a:xfrm>
            <a:off x="3768725" y="5287963"/>
            <a:ext cx="4843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4572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4572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4572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4572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smtClean="0">
                <a:solidFill>
                  <a:srgbClr val="FF0000"/>
                </a:solidFill>
                <a:latin typeface="Calibri" charset="0"/>
              </a:rPr>
              <a:t>… и наоборот ;-(((</a:t>
            </a:r>
          </a:p>
        </p:txBody>
      </p:sp>
      <p:pic>
        <p:nvPicPr>
          <p:cNvPr id="157702" name="Изображение 5" descr="complex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63"/>
            <a:ext cx="3192463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04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Группа 30"/>
          <p:cNvGrpSpPr>
            <a:grpSpLocks/>
          </p:cNvGrpSpPr>
          <p:nvPr/>
        </p:nvGrpSpPr>
        <p:grpSpPr bwMode="auto">
          <a:xfrm>
            <a:off x="892969" y="1216895"/>
            <a:ext cx="7358062" cy="5176838"/>
            <a:chOff x="500034" y="1214422"/>
            <a:chExt cx="7358114" cy="5176557"/>
          </a:xfrm>
        </p:grpSpPr>
        <p:sp>
          <p:nvSpPr>
            <p:cNvPr id="52227" name="Прямоугольник 4"/>
            <p:cNvSpPr>
              <a:spLocks noChangeArrowheads="1"/>
            </p:cNvSpPr>
            <p:nvPr/>
          </p:nvSpPr>
          <p:spPr bwMode="auto">
            <a:xfrm>
              <a:off x="1571604" y="1285860"/>
              <a:ext cx="26990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кадровые ресурсы</a:t>
              </a:r>
            </a:p>
          </p:txBody>
        </p:sp>
        <p:pic>
          <p:nvPicPr>
            <p:cNvPr id="5222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14" y="1214422"/>
              <a:ext cx="4761136" cy="463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Прямая соединительная линия 13"/>
            <p:cNvCxnSpPr>
              <a:stCxn id="52228" idx="0"/>
            </p:cNvCxnSpPr>
            <p:nvPr/>
          </p:nvCxnSpPr>
          <p:spPr>
            <a:xfrm>
              <a:off x="3594982" y="1214422"/>
              <a:ext cx="191200" cy="24287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3786182" y="2116073"/>
              <a:ext cx="1602231" cy="15270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745826" y="2214493"/>
              <a:ext cx="2008782" cy="13572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214414" y="3643165"/>
              <a:ext cx="2571768" cy="5714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2571897" y="3567232"/>
              <a:ext cx="1309814" cy="2361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786182" y="3643165"/>
              <a:ext cx="937425" cy="22099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3786182" y="3643165"/>
              <a:ext cx="2189367" cy="5714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Прямоугольник 2"/>
            <p:cNvSpPr/>
            <p:nvPr/>
          </p:nvSpPr>
          <p:spPr>
            <a:xfrm>
              <a:off x="1214414" y="1500156"/>
              <a:ext cx="2041539" cy="4619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нормативные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143504" y="2857395"/>
              <a:ext cx="2541606" cy="83180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информационно-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методические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143504" y="4428934"/>
              <a:ext cx="2714644" cy="83180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социально-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демографические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00034" y="2857395"/>
              <a:ext cx="1628787" cy="831805"/>
            </a:xfrm>
            <a:prstGeom prst="rect">
              <a:avLst/>
            </a:prstGeom>
            <a:solidFill>
              <a:srgbClr val="B7DEE8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морально-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этические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848756" y="5929041"/>
              <a:ext cx="1874851" cy="4619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финансовые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286248" y="1285855"/>
              <a:ext cx="2016139" cy="8302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материально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-технические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049472" y="4810575"/>
              <a:ext cx="1522423" cy="4619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кадровые</a:t>
              </a:r>
            </a:p>
          </p:txBody>
        </p:sp>
      </p:grpSp>
      <p:sp>
        <p:nvSpPr>
          <p:cNvPr id="52226" name="Прямоугольник 31"/>
          <p:cNvSpPr>
            <a:spLocks noChangeArrowheads="1"/>
          </p:cNvSpPr>
          <p:nvPr/>
        </p:nvSpPr>
        <p:spPr bwMode="auto">
          <a:xfrm>
            <a:off x="1143000" y="0"/>
            <a:ext cx="685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Классификация ресурсов, принятая в управлении социально-культурными системами </a:t>
            </a:r>
          </a:p>
        </p:txBody>
      </p:sp>
    </p:spTree>
    <p:extLst>
      <p:ext uri="{BB962C8B-B14F-4D97-AF65-F5344CB8AC3E}">
        <p14:creationId xmlns:p14="http://schemas.microsoft.com/office/powerpoint/2010/main" val="118094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2" name="Picture 18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10" y="764431"/>
            <a:ext cx="140335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349611"/>
            <a:ext cx="2400300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23850" y="404813"/>
            <a:ext cx="8135938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000000"/>
                </a:solidFill>
                <a:latin typeface="Times New Roman" charset="0"/>
                <a:ea typeface="Arial" charset="0"/>
              </a:rPr>
              <a:t>Выявление, изучение и внедрение передового опыта педагогических работников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000000"/>
                </a:solidFill>
                <a:latin typeface="Times New Roman" charset="0"/>
                <a:ea typeface="Arial" charset="0"/>
              </a:rPr>
              <a:t>происходит в процессе: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5134117" y="2167466"/>
            <a:ext cx="38303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C0066"/>
                </a:solidFill>
                <a:latin typeface="Times New Roman" charset="0"/>
                <a:ea typeface="Arial" charset="0"/>
              </a:rPr>
              <a:t>Анализа качества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C0066"/>
                </a:solidFill>
                <a:latin typeface="Times New Roman" charset="0"/>
                <a:ea typeface="Arial" charset="0"/>
              </a:rPr>
              <a:t>Рабочих программ</a:t>
            </a:r>
            <a:endParaRPr lang="en-US" sz="2400" dirty="0" smtClean="0">
              <a:solidFill>
                <a:srgbClr val="CC0066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2123779" y="3356999"/>
            <a:ext cx="45413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00"/>
                </a:solidFill>
                <a:latin typeface="Times New Roman" charset="0"/>
                <a:ea typeface="Arial" charset="0"/>
              </a:rPr>
              <a:t>Анализа качества организации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00"/>
                </a:solidFill>
                <a:latin typeface="Times New Roman" charset="0"/>
                <a:ea typeface="Arial" charset="0"/>
              </a:rPr>
              <a:t>образовательного процесса : 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935039" y="2060575"/>
            <a:ext cx="3932236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3333CC"/>
                </a:solidFill>
                <a:latin typeface="Times New Roman" charset="0"/>
                <a:ea typeface="Arial" charset="0"/>
              </a:rPr>
              <a:t>Анализа результативности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3333CC"/>
                </a:solidFill>
                <a:latin typeface="Times New Roman" charset="0"/>
                <a:ea typeface="Arial" charset="0"/>
              </a:rPr>
              <a:t>учебного процесса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3333CC"/>
                </a:solidFill>
                <a:latin typeface="Times New Roman" charset="0"/>
                <a:ea typeface="Arial" charset="0"/>
              </a:rPr>
              <a:t>(по данным мониторинга)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250868" y="4504266"/>
            <a:ext cx="26249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006600"/>
                </a:solidFill>
                <a:latin typeface="Times New Roman" charset="0"/>
                <a:ea typeface="Arial" charset="0"/>
              </a:rPr>
              <a:t>качества занятий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006600"/>
                </a:solidFill>
                <a:latin typeface="Times New Roman" charset="0"/>
                <a:ea typeface="Arial" charset="0"/>
              </a:rPr>
              <a:t> и уроков</a:t>
            </a:r>
            <a:endParaRPr lang="en-US" sz="2400" smtClean="0">
              <a:solidFill>
                <a:srgbClr val="0066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5918191" y="4790713"/>
            <a:ext cx="3037009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00"/>
                </a:solidFill>
                <a:latin typeface="Times New Roman" charset="0"/>
                <a:ea typeface="Arial" charset="0"/>
              </a:rPr>
              <a:t>качества оснащения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00"/>
                </a:solidFill>
                <a:latin typeface="Times New Roman" charset="0"/>
                <a:ea typeface="Arial" charset="0"/>
              </a:rPr>
              <a:t>образовательного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00"/>
                </a:solidFill>
                <a:latin typeface="Times New Roman" charset="0"/>
                <a:ea typeface="Arial" charset="0"/>
              </a:rPr>
              <a:t>процесса</a:t>
            </a:r>
            <a:endParaRPr lang="en-US" sz="2400" dirty="0" smtClean="0">
              <a:solidFill>
                <a:srgbClr val="0066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619723" y="5373267"/>
            <a:ext cx="2808287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00"/>
                </a:solidFill>
                <a:latin typeface="Times New Roman" charset="0"/>
                <a:ea typeface="Arial" charset="0"/>
              </a:rPr>
              <a:t>качества внеурочной деятельности</a:t>
            </a:r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3059115" y="1628778"/>
            <a:ext cx="576262" cy="36036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5580063" y="1628778"/>
            <a:ext cx="647700" cy="360363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5076825" y="1700213"/>
            <a:ext cx="0" cy="165735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 flipH="1">
            <a:off x="1908177" y="4149725"/>
            <a:ext cx="431800" cy="431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6011864" y="4292600"/>
            <a:ext cx="504825" cy="431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 flipH="1">
            <a:off x="3563989" y="4365727"/>
            <a:ext cx="73025" cy="7921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pic>
        <p:nvPicPr>
          <p:cNvPr id="57361" name="Picture 17" descr="Walking_to_schoo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240"/>
            <a:ext cx="8763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3" name="Picture 19" descr="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868965"/>
            <a:ext cx="762000" cy="12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491326" y="1499762"/>
            <a:ext cx="4121484" cy="3715805"/>
            <a:chOff x="8671971" y="2556865"/>
            <a:chExt cx="4121484" cy="3715805"/>
          </a:xfrm>
        </p:grpSpPr>
        <p:sp>
          <p:nvSpPr>
            <p:cNvPr id="2" name="Сердце 1"/>
            <p:cNvSpPr/>
            <p:nvPr/>
          </p:nvSpPr>
          <p:spPr bwMode="auto">
            <a:xfrm>
              <a:off x="8671971" y="2556865"/>
              <a:ext cx="4121484" cy="3715805"/>
            </a:xfrm>
            <a:prstGeom prst="heart">
              <a:avLst/>
            </a:prstGeom>
            <a:solidFill>
              <a:srgbClr val="FF936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144000" y="3826559"/>
              <a:ext cx="338835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C80000"/>
                  </a:solidFill>
                </a:rPr>
                <a:t>НМС +  ВСОКО</a:t>
              </a:r>
              <a:endParaRPr lang="ru-RU" sz="3600" dirty="0">
                <a:solidFill>
                  <a:srgbClr val="C8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20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49" grpId="0"/>
      <p:bldP spid="57350" grpId="0"/>
      <p:bldP spid="57351" grpId="0"/>
      <p:bldP spid="57352" grpId="0"/>
      <p:bldP spid="57353" grpId="0"/>
      <p:bldP spid="57354" grpId="0" animBg="1"/>
      <p:bldP spid="57355" grpId="0" animBg="1"/>
      <p:bldP spid="57356" grpId="0" animBg="1"/>
      <p:bldP spid="57357" grpId="0" animBg="1"/>
      <p:bldP spid="57358" grpId="0" animBg="1"/>
      <p:bldP spid="573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931" y="1454931"/>
            <a:ext cx="9209898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8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Индивидуальные методические программы 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8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совершенствования 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8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профессионализма учителя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8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744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79388" y="102"/>
            <a:ext cx="84963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Реальная адресная помощь учителям </a:t>
            </a:r>
            <a:endParaRPr lang="en-US" sz="24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 повышении уровня профессионального мастерства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68313" y="1196975"/>
            <a:ext cx="820896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400" b="1" i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осуществляется с применением технологии самоуправления и управления ростом профессиональной компетентности по модели «мониторинг </a:t>
            </a:r>
            <a:r>
              <a:rPr lang="ru-RU" sz="2400" b="1" i="1" u="sng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для</a:t>
            </a:r>
            <a:r>
              <a:rPr lang="ru-RU" sz="2400" b="1" i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учителя»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4500563" y="83661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107967" y="3429000"/>
            <a:ext cx="2663825" cy="12001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Тема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самообразования с отчетом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843213" y="2636890"/>
            <a:ext cx="2952750" cy="1200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Целенаправленный выбор курсов МИОО и др.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323852" y="5516615"/>
            <a:ext cx="3598863" cy="1200328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Symbol" charset="0"/>
              <a:buNone/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Организация и ведение кружка, электива  по предмету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6011863" y="5516615"/>
            <a:ext cx="2951162" cy="1200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Участие в работе ПТГ</a:t>
            </a:r>
            <a:r>
              <a:rPr lang="ru-RU" sz="240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</a:t>
            </a: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по «западающей» теме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6156376" y="2852839"/>
            <a:ext cx="2663825" cy="83099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Работа с наставником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987676" y="4145065"/>
            <a:ext cx="5422900" cy="119697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Разработка модулей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с дифференцированным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дидактическим  обеспечением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4615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10248" grpId="0" animBg="1"/>
      <p:bldP spid="10249" grpId="0" animBg="1"/>
      <p:bldP spid="10250" grpId="0" animBg="1"/>
      <p:bldP spid="10251" grpId="0" animBg="1"/>
      <p:bldP spid="10252" grpId="0" animBg="1"/>
      <p:bldP spid="102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" descr="a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765175"/>
            <a:ext cx="1524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04483" y="-4335"/>
            <a:ext cx="83969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Примерные направления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и виды деятельности учителя по самосовершенствованию</a:t>
            </a:r>
            <a:r>
              <a:rPr lang="en-US" sz="24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58799" y="1457497"/>
            <a:ext cx="878522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Прикрепление к учителю – наставнику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Курсы в МИОО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( или др.)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по предмету</a:t>
            </a: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Курсы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по другим направлениям</a:t>
            </a:r>
            <a:endParaRPr lang="en-US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Годовая тема самообразования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,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с обобщением на м/о, НМС, педсоветах, 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посвященная современной методологии предмета </a:t>
            </a: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Годовая тема самообразования с обобщением на м/о, НМС, педсоветах, посвященная другим направлениям </a:t>
            </a:r>
            <a:endParaRPr lang="en-US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Организация и ведение кружка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, электива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по предмету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Symbol" charset="0"/>
              <a:buAutoNum type="arabicPeriod"/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Открытые уроки, классные часы,  беседы ( со сдачей разработок в методкабинет)</a:t>
            </a:r>
            <a:endParaRPr lang="en-US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Работа в проблемно-творческой группе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Symbol" charset="0"/>
              <a:buAutoNum type="arabicPeriod"/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Участие в тренингах, деловых играх в школе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Разработка комплектов развивающих заданий по предмету, систематизированных по этапам урока и особенностям ИСУД учащихся 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Разработка нового дидактического  обеспечения – с компьютерной поддержкой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7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1" y="946320"/>
            <a:ext cx="9233367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12.   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Разработка учебных программ с полным описанием</a:t>
            </a: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13.   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Разработка модулей с полным обеспечением</a:t>
            </a: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14.   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Темы самообразования в области  управленческой деятельности учителя</a:t>
            </a: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       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описание 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педагогическ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ого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анализ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а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результатов, ресурсов и процесса, </a:t>
            </a: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        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целеполагани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я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учителя и ученика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,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</a:t>
            </a: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        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планировани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я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учебного процесса</a:t>
            </a: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– в виде комплектов 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        технологических карт учебных тем, 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        наборов информационных карт для ученика и т.д.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)</a:t>
            </a: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15.    Описание открытых уроков с максимальной дифференциацией 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Symbol" charset="0"/>
              <a:buNone/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        деятельности учащихся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Symbol" charset="0"/>
              <a:buNone/>
              <a:defRPr/>
            </a:pPr>
            <a:endParaRPr lang="ru-RU" sz="2000" b="1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16.    Обобщение статей периодики с выступлением на м/о, НМС, педсоветах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ru-RU" sz="200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17.     Описание собственного опыта, наблюдений, индивидуальное изучение </a:t>
            </a: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charset="0"/>
              <a:buNone/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        теории и практики педагогического эксперимента, </a:t>
            </a: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charset="0"/>
              <a:buNone/>
              <a:defRPr/>
            </a:pPr>
            <a:r>
              <a:rPr lang="ru-RU" sz="2000" b="1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        обобщение на НМС, м/о.</a:t>
            </a:r>
            <a:endParaRPr lang="en-US" sz="240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pic>
        <p:nvPicPr>
          <p:cNvPr id="32770" name="Picture 8" descr="a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260452"/>
            <a:ext cx="13620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35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118867"/>
              </p:ext>
            </p:extLst>
          </p:nvPr>
        </p:nvGraphicFramePr>
        <p:xfrm>
          <a:off x="265106" y="356724"/>
          <a:ext cx="8651179" cy="6021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4" name="Документ" r:id="rId3" imgW="9398000" imgH="6540500" progId="Word.Document.12">
                  <p:embed/>
                </p:oleObj>
              </mc:Choice>
              <mc:Fallback>
                <p:oleObj name="Документ" r:id="rId3" imgW="9398000" imgH="654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106" y="356724"/>
                        <a:ext cx="8651179" cy="6021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231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928688" y="172433"/>
            <a:ext cx="75723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Необходимо  ответить подробно на следующие вопросы, чтобы уяснить систему управления методической работой и выявить «точки роста» в образовательной организации:</a:t>
            </a:r>
            <a:endParaRPr lang="ru-RU" sz="2400" b="1" dirty="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071564" y="2798436"/>
            <a:ext cx="67865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457200" indent="-457200" algn="ctr" defTabSz="9144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Как происходит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выбор единой методической темы года</a:t>
            </a: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? Сверху – по распоряжению администрации, или снизу – по данным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мониторинга уровня компетентности учителя, других технологий ВСОКО?..</a:t>
            </a:r>
            <a:endParaRPr lang="ru-RU" sz="2400" b="1" dirty="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pic>
        <p:nvPicPr>
          <p:cNvPr id="33795" name="Picture 3" descr="D:\Все мамины документы\12. Картинки, гифчики\картинки для презент 1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0"/>
            <a:ext cx="26098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52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1071614" y="899309"/>
            <a:ext cx="72151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2. </a:t>
            </a: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Как происходит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выбор индивидуальных тем и форм методической работы </a:t>
            </a: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преподавателя?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(тот же мониторинг уровня компетентности учителя, только теперь с анализом «по горизонтали» - с выяснением потребностей в повышении конкретных компетентностей, с компьютерной поддержкой, например, в программе </a:t>
            </a:r>
            <a:r>
              <a:rPr lang="en-US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Excel</a:t>
            </a: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 с фильтрами…)</a:t>
            </a:r>
          </a:p>
        </p:txBody>
      </p:sp>
      <p:pic>
        <p:nvPicPr>
          <p:cNvPr id="34818" name="Picture 1" descr="D:\Все мамины документы\12. Картинки, гифчики\картинки с сайта Газпром\adm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8" y="4714875"/>
            <a:ext cx="297656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5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3" name="Изображение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628">
            <a:off x="5599113" y="3575050"/>
            <a:ext cx="21955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4" name="Изображение 1" descr="Без заголов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603375"/>
            <a:ext cx="374015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5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6551">
            <a:off x="1004888" y="322263"/>
            <a:ext cx="249237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0264607">
            <a:off x="2057400" y="579438"/>
            <a:ext cx="869950" cy="369887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ФГОС</a:t>
            </a:r>
          </a:p>
        </p:txBody>
      </p:sp>
      <p:sp>
        <p:nvSpPr>
          <p:cNvPr id="7" name="TextBox 6"/>
          <p:cNvSpPr txBox="1"/>
          <p:nvPr/>
        </p:nvSpPr>
        <p:spPr>
          <a:xfrm rot="19623916">
            <a:off x="1370013" y="1733550"/>
            <a:ext cx="869950" cy="922338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Проф</a:t>
            </a:r>
            <a:endParaRPr lang="ru-RU" b="1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Стан</a:t>
            </a:r>
          </a:p>
          <a:p>
            <a:pPr>
              <a:defRPr/>
            </a:pPr>
            <a:r>
              <a:rPr lang="ru-RU" b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дарт</a:t>
            </a:r>
            <a:endParaRPr lang="ru-RU" b="1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623916">
            <a:off x="1212850" y="814388"/>
            <a:ext cx="869950" cy="922337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Закон об образ</a:t>
            </a:r>
          </a:p>
        </p:txBody>
      </p:sp>
      <p:sp>
        <p:nvSpPr>
          <p:cNvPr id="9" name="Стрелка вверх 8"/>
          <p:cNvSpPr/>
          <p:nvPr/>
        </p:nvSpPr>
        <p:spPr>
          <a:xfrm rot="19996980">
            <a:off x="458788" y="168275"/>
            <a:ext cx="565150" cy="1771650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Стрелка вверх 9"/>
          <p:cNvSpPr/>
          <p:nvPr/>
        </p:nvSpPr>
        <p:spPr>
          <a:xfrm rot="10800000">
            <a:off x="6969125" y="5402263"/>
            <a:ext cx="565150" cy="1455737"/>
          </a:xfrm>
          <a:prstGeom prst="up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162657">
            <a:off x="7007225" y="4452938"/>
            <a:ext cx="830263" cy="368300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ФГОС</a:t>
            </a:r>
          </a:p>
        </p:txBody>
      </p:sp>
      <p:sp>
        <p:nvSpPr>
          <p:cNvPr id="12" name="TextBox 11"/>
          <p:cNvSpPr txBox="1"/>
          <p:nvPr/>
        </p:nvSpPr>
        <p:spPr>
          <a:xfrm rot="1085143">
            <a:off x="6038850" y="4487863"/>
            <a:ext cx="869950" cy="922337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Проф</a:t>
            </a:r>
            <a:endParaRPr lang="ru-RU" b="1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Стан</a:t>
            </a:r>
          </a:p>
          <a:p>
            <a:pPr>
              <a:defRPr/>
            </a:pPr>
            <a:r>
              <a:rPr lang="ru-RU" b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дарт</a:t>
            </a:r>
            <a:endParaRPr lang="ru-RU" b="1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3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14313" y="541440"/>
            <a:ext cx="54292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3. Как происходит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выбор учителями форм, направлений и конкретных курсов</a:t>
            </a: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 повышения квалификации? </a:t>
            </a:r>
            <a:endParaRPr lang="ru-RU" sz="2400" b="1" dirty="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500313" y="2172445"/>
            <a:ext cx="64293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4. Есть ли  ежегодные собеседования или методические недели, какие-то традиционные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формы представления результатов</a:t>
            </a: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 методических наработок, результатов педагогических экспериментов и т.д.</a:t>
            </a:r>
            <a:endParaRPr lang="ru-RU" sz="2400" b="1" dirty="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827090" y="4581714"/>
            <a:ext cx="78581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5. Есть ли в методический системе какие-то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события мотивирующего характера</a:t>
            </a:r>
            <a:r>
              <a:rPr lang="ru-RU" sz="2400" b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,  традиционные для образовательного учреждения  – например, конкурс «Учитель  года» или еще что-то…</a:t>
            </a:r>
            <a:endParaRPr lang="ru-RU" sz="2400" b="1" dirty="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pic>
        <p:nvPicPr>
          <p:cNvPr id="35844" name="Picture 5" descr="gra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8" y="2000250"/>
            <a:ext cx="13954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2008103109195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39" y="214415"/>
            <a:ext cx="19843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28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4445" y="3891084"/>
            <a:ext cx="67170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Пузаткин Олег Викторович</a:t>
            </a:r>
            <a:r>
              <a:rPr lang="ru-RU" sz="2400" b="1" dirty="0"/>
              <a:t> </a:t>
            </a:r>
            <a:r>
              <a:rPr lang="ru-RU" sz="2400" dirty="0"/>
              <a:t>(</a:t>
            </a:r>
            <a:r>
              <a:rPr lang="ru-RU" sz="2400" dirty="0" err="1"/>
              <a:t>puzatkinov@mosmetod.ru</a:t>
            </a:r>
            <a:r>
              <a:rPr lang="ru-RU" sz="2400" dirty="0" smtClean="0"/>
              <a:t>) </a:t>
            </a:r>
            <a:r>
              <a:rPr lang="ru-RU" sz="2400" dirty="0"/>
              <a:t>методист ГБОУ ГМЦ </a:t>
            </a:r>
            <a:r>
              <a:rPr lang="ru-RU" sz="2400" dirty="0" err="1"/>
              <a:t>ДОгМ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Почетный </a:t>
            </a:r>
            <a:r>
              <a:rPr lang="ru-RU" sz="2400" dirty="0"/>
              <a:t>работник общего образования РФ, </a:t>
            </a:r>
            <a:endParaRPr lang="ru-RU" sz="2400" dirty="0" smtClean="0"/>
          </a:p>
          <a:p>
            <a:r>
              <a:rPr lang="ru-RU" sz="2400" dirty="0" smtClean="0"/>
              <a:t>г</a:t>
            </a:r>
            <a:r>
              <a:rPr lang="ru-RU" sz="2400" dirty="0"/>
              <a:t>. Москва. </a:t>
            </a:r>
            <a:endParaRPr lang="ru-RU" sz="2400" dirty="0" smtClean="0"/>
          </a:p>
          <a:p>
            <a:endParaRPr lang="ru-RU" sz="2400" b="1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591" y="287953"/>
            <a:ext cx="1998872" cy="28184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1462" y="884877"/>
            <a:ext cx="47223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«Внешние ресурсы реализации </a:t>
            </a:r>
            <a:endParaRPr lang="ru-RU" sz="3200" b="1" dirty="0" smtClean="0"/>
          </a:p>
          <a:p>
            <a:r>
              <a:rPr lang="ru-RU" sz="3200" b="1" dirty="0" smtClean="0"/>
              <a:t>научно</a:t>
            </a:r>
            <a:r>
              <a:rPr lang="ru-RU" sz="3200" b="1" dirty="0"/>
              <a:t>-методической работы в школе</a:t>
            </a:r>
            <a:r>
              <a:rPr lang="ru-RU" sz="3200" b="1" dirty="0" smtClean="0"/>
              <a:t>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9728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30" y="146762"/>
            <a:ext cx="7886700" cy="24902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6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Внешние ресурсы реализации научно-методической работы в школе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5450" y="492810"/>
            <a:ext cx="7452214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ru-RU" sz="24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Методическая поддержка ГМЦ в </a:t>
            </a:r>
            <a:r>
              <a:rPr lang="ru-RU" sz="2400" dirty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повышении профессионального уровня педагогических работников </a:t>
            </a:r>
            <a:endParaRPr lang="ru-RU" sz="2400" dirty="0">
              <a:solidFill>
                <a:prstClr val="black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70225742"/>
              </p:ext>
            </p:extLst>
          </p:nvPr>
        </p:nvGraphicFramePr>
        <p:xfrm>
          <a:off x="534688" y="2062470"/>
          <a:ext cx="7489342" cy="449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695" y="1717699"/>
            <a:ext cx="1419393" cy="1728472"/>
          </a:xfrm>
          <a:prstGeom prst="octag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30" y="2724346"/>
            <a:ext cx="1486191" cy="18030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6358" y="4037525"/>
            <a:ext cx="1501730" cy="19817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443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30" y="146762"/>
            <a:ext cx="7886700" cy="24902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6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Внешние ресурсы реализации научно-методической работы в школе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8614" y="492810"/>
            <a:ext cx="7786393" cy="120032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ru-RU" sz="24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Методическая поддержка ГМЦ в </a:t>
            </a:r>
            <a:r>
              <a:rPr lang="ru-RU" sz="2400" dirty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повышении профессионального уровня педагогических работников </a:t>
            </a:r>
            <a:endParaRPr lang="ru-RU" sz="2400" dirty="0">
              <a:solidFill>
                <a:prstClr val="black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90169"/>
            <a:ext cx="9144000" cy="438679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94261671"/>
              </p:ext>
            </p:extLst>
          </p:nvPr>
        </p:nvGraphicFramePr>
        <p:xfrm>
          <a:off x="1524000" y="1790169"/>
          <a:ext cx="6096000" cy="449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27" y="1506152"/>
            <a:ext cx="1656858" cy="1825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158" y="3077007"/>
            <a:ext cx="1205786" cy="1364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4248" y="2743201"/>
            <a:ext cx="1738508" cy="21911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t="19488"/>
          <a:stretch/>
        </p:blipFill>
        <p:spPr>
          <a:xfrm>
            <a:off x="338931" y="4441903"/>
            <a:ext cx="1960120" cy="2177310"/>
          </a:xfrm>
          <a:prstGeom prst="flowChartOffpage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9441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817" y="141471"/>
            <a:ext cx="7886700" cy="24902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6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Внешние ресурсы реализации научно-методической работы в школе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904077"/>
              </p:ext>
            </p:extLst>
          </p:nvPr>
        </p:nvGraphicFramePr>
        <p:xfrm>
          <a:off x="-115909" y="1790163"/>
          <a:ext cx="4375597" cy="438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17980" y="605789"/>
            <a:ext cx="8087156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ru-RU" sz="2400" dirty="0">
                <a:solidFill>
                  <a:prstClr val="black"/>
                </a:solidFill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Ключевые Городские </a:t>
            </a:r>
            <a:r>
              <a:rPr lang="ru-RU" sz="24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проекты для обучающихся, </a:t>
            </a:r>
            <a:r>
              <a:rPr lang="ru-RU" sz="2400" dirty="0">
                <a:solidFill>
                  <a:prstClr val="black"/>
                </a:solidFill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реализуемые </a:t>
            </a:r>
            <a:r>
              <a:rPr lang="ru-RU" sz="24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Департаментом </a:t>
            </a:r>
            <a:r>
              <a:rPr lang="ru-RU" sz="2400" dirty="0">
                <a:solidFill>
                  <a:prstClr val="black"/>
                </a:solidFill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образования</a:t>
            </a:r>
            <a:endParaRPr lang="ru-RU" sz="2400" dirty="0">
              <a:solidFill>
                <a:prstClr val="black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563230274"/>
              </p:ext>
            </p:extLst>
          </p:nvPr>
        </p:nvGraphicFramePr>
        <p:xfrm>
          <a:off x="4370767" y="1806117"/>
          <a:ext cx="4371750" cy="438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Фигура, имеющая форму буквы L 11"/>
          <p:cNvSpPr/>
          <p:nvPr/>
        </p:nvSpPr>
        <p:spPr>
          <a:xfrm rot="18833021">
            <a:off x="639412" y="1627725"/>
            <a:ext cx="617606" cy="193284"/>
          </a:xfrm>
          <a:prstGeom prst="corner">
            <a:avLst>
              <a:gd name="adj1" fmla="val 50000"/>
              <a:gd name="adj2" fmla="val 4463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070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30" y="146762"/>
            <a:ext cx="7886700" cy="24902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6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Внешние ресурсы реализации научно-методической работы в школе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14" t="14970" r="7865" b="5495"/>
          <a:stretch/>
        </p:blipFill>
        <p:spPr>
          <a:xfrm>
            <a:off x="285496" y="757217"/>
            <a:ext cx="7051183" cy="4005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496" y="5289742"/>
            <a:ext cx="7051183" cy="10767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Фестиваль направлен на выявление и поддержку талантливой молодёжи; содействие интеграции образования</a:t>
            </a:r>
            <a:r>
              <a:rPr lang="ru-RU" sz="2000" dirty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, науки и </a:t>
            </a:r>
            <a:r>
              <a:rPr lang="ru-RU" sz="20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производства</a:t>
            </a:r>
            <a:endParaRPr lang="ru-RU" sz="2000" dirty="0">
              <a:solidFill>
                <a:prstClr val="black"/>
              </a:solidFill>
              <a:latin typeface="Lucida Sans Unicode" panose="020B0602030504020204" pitchFamily="34" charset="0"/>
              <a:ea typeface="Calibri" panose="020F050202020403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842" y="395787"/>
            <a:ext cx="1659158" cy="1887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786" y="2644781"/>
            <a:ext cx="1570214" cy="1631903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786" y="4638108"/>
            <a:ext cx="1570214" cy="2057660"/>
          </a:xfrm>
          <a:prstGeom prst="roundRect">
            <a:avLst/>
          </a:prstGeom>
          <a:ln>
            <a:solidFill>
              <a:srgbClr val="969696"/>
            </a:solidFill>
          </a:ln>
        </p:spPr>
      </p:pic>
    </p:spTree>
    <p:extLst>
      <p:ext uri="{BB962C8B-B14F-4D97-AF65-F5344CB8AC3E}">
        <p14:creationId xmlns:p14="http://schemas.microsoft.com/office/powerpoint/2010/main" val="90372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30" y="146762"/>
            <a:ext cx="7886700" cy="24902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6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Внешние ресурсы реализации научно-методической работы в школе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378785"/>
              </p:ext>
            </p:extLst>
          </p:nvPr>
        </p:nvGraphicFramePr>
        <p:xfrm>
          <a:off x="440142" y="1880215"/>
          <a:ext cx="8365501" cy="4770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0650" y="614297"/>
            <a:ext cx="7728044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ru-RU" sz="20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Конкурсные мероприятия в </a:t>
            </a:r>
            <a:r>
              <a:rPr lang="ru-RU" sz="2000" dirty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р</a:t>
            </a:r>
            <a:r>
              <a:rPr lang="ru-RU" sz="20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амках Городского фестиваля </a:t>
            </a:r>
            <a:r>
              <a:rPr lang="ru-RU" sz="2000" dirty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научно-технического творчества молодёжи </a:t>
            </a:r>
            <a:endParaRPr lang="ru-RU" sz="2000" dirty="0" smtClean="0">
              <a:solidFill>
                <a:prstClr val="black"/>
              </a:solidFill>
              <a:latin typeface="Lucida Sans Unicode" panose="020B0602030504020204" pitchFamily="34" charset="0"/>
              <a:ea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algn="ctr" defTabSz="914400"/>
            <a:r>
              <a:rPr lang="ru-RU" sz="2000" b="1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«</a:t>
            </a:r>
            <a:r>
              <a:rPr lang="ru-RU" sz="2000" b="1" dirty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Образование. Наука. Производство</a:t>
            </a:r>
            <a:r>
              <a:rPr lang="ru-RU" sz="2000" b="1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»</a:t>
            </a:r>
            <a:endParaRPr lang="ru-RU" sz="2000" b="1" dirty="0">
              <a:solidFill>
                <a:prstClr val="black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30" y="146762"/>
            <a:ext cx="7886700" cy="24902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6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Внешние ресурсы реализации научно-методической работы в школе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043802"/>
              </p:ext>
            </p:extLst>
          </p:nvPr>
        </p:nvGraphicFramePr>
        <p:xfrm>
          <a:off x="440142" y="1913640"/>
          <a:ext cx="8315373" cy="476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40142" y="692571"/>
            <a:ext cx="7728044" cy="120032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ru-RU" sz="24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Конкурсные мероприятия в </a:t>
            </a:r>
            <a:r>
              <a:rPr lang="ru-RU" sz="2400" dirty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р</a:t>
            </a:r>
            <a:r>
              <a:rPr lang="ru-RU" sz="2400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амках Городского фестиваля </a:t>
            </a:r>
            <a:r>
              <a:rPr lang="ru-RU" sz="2400" dirty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научно-технического творчества молодёжи </a:t>
            </a:r>
            <a:r>
              <a:rPr lang="ru-RU" sz="2400" b="1" dirty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«Образование. Наука. Производство</a:t>
            </a:r>
            <a:r>
              <a:rPr lang="ru-RU" sz="2400" b="1" dirty="0" smtClean="0">
                <a:solidFill>
                  <a:prstClr val="black"/>
                </a:solidFill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»</a:t>
            </a:r>
            <a:endParaRPr lang="ru-RU" sz="2400" b="1" dirty="0">
              <a:solidFill>
                <a:prstClr val="black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1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64234" y="1125512"/>
            <a:ext cx="6439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Arial"/>
              </a:rPr>
              <a:t>Развитие </a:t>
            </a:r>
            <a:r>
              <a:rPr lang="ru-RU" sz="3200" b="1" dirty="0">
                <a:solidFill>
                  <a:prstClr val="black"/>
                </a:solidFill>
                <a:latin typeface="Arial"/>
              </a:rPr>
              <a:t>кадрового ресурса </a:t>
            </a:r>
            <a:endParaRPr lang="ru-RU" sz="3200" b="1" dirty="0" smtClean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Arial"/>
              </a:rPr>
              <a:t>ГБОУ «</a:t>
            </a:r>
            <a:r>
              <a:rPr lang="ru-RU" sz="3200" b="1" dirty="0">
                <a:solidFill>
                  <a:prstClr val="black"/>
                </a:solidFill>
                <a:latin typeface="Arial"/>
              </a:rPr>
              <a:t>Романовская школа» </a:t>
            </a:r>
            <a:endParaRPr lang="ru-RU" sz="3200" b="1" dirty="0" smtClean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Arial"/>
              </a:rPr>
              <a:t>в </a:t>
            </a:r>
            <a:r>
              <a:rPr lang="ru-RU" sz="3200" b="1" dirty="0">
                <a:solidFill>
                  <a:prstClr val="black"/>
                </a:solidFill>
                <a:latin typeface="Arial"/>
              </a:rPr>
              <a:t>условиях модернизации </a:t>
            </a:r>
            <a:r>
              <a:rPr lang="ru-RU" sz="3200" b="1" dirty="0" smtClean="0">
                <a:solidFill>
                  <a:prstClr val="black"/>
                </a:solidFill>
                <a:latin typeface="Arial"/>
              </a:rPr>
              <a:t>образования</a:t>
            </a:r>
            <a:endParaRPr lang="ru-RU" sz="3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4235" y="3601749"/>
            <a:ext cx="65591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prstClr val="black"/>
                </a:solidFill>
                <a:latin typeface="Arial"/>
              </a:rPr>
              <a:t>Щипкова Татьяна </a:t>
            </a:r>
            <a:r>
              <a:rPr lang="ru-RU" sz="2400" b="1" i="1" dirty="0" smtClean="0">
                <a:solidFill>
                  <a:prstClr val="black"/>
                </a:solidFill>
                <a:latin typeface="Arial"/>
              </a:rPr>
              <a:t>Юрьева</a:t>
            </a:r>
            <a:r>
              <a:rPr lang="ru-RU" sz="2400" dirty="0" smtClean="0">
                <a:solidFill>
                  <a:prstClr val="black"/>
                </a:solidFill>
                <a:latin typeface="Arial"/>
              </a:rPr>
              <a:t>,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/>
              </a:rPr>
              <a:t>кандидат 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педагогических наук, </a:t>
            </a:r>
            <a:endParaRPr lang="ru-RU" sz="2400" dirty="0" smtClean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/>
              </a:rPr>
              <a:t>заслуженный 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учитель РФ, </a:t>
            </a:r>
            <a:endParaRPr lang="ru-RU" sz="2400" dirty="0" smtClean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/>
              </a:rPr>
              <a:t>директор 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ГБОУ Романовская школа, </a:t>
            </a:r>
            <a:endParaRPr lang="ru-RU" sz="2400" dirty="0" smtClean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/>
              </a:rPr>
              <a:t>г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. Москва </a:t>
            </a:r>
          </a:p>
        </p:txBody>
      </p:sp>
    </p:spTree>
    <p:extLst>
      <p:ext uri="{BB962C8B-B14F-4D97-AF65-F5344CB8AC3E}">
        <p14:creationId xmlns:p14="http://schemas.microsoft.com/office/powerpoint/2010/main" val="388901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" y="-1"/>
            <a:ext cx="9135307" cy="67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2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03438" y="481013"/>
            <a:ext cx="4572000" cy="830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Социологический опрос педагогов (ИСО РАО, 2014 году)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7475" y="5518150"/>
            <a:ext cx="88820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Собкин</a:t>
            </a:r>
            <a:r>
              <a:rPr lang="ru-RU" sz="2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В.С., </a:t>
            </a:r>
            <a:r>
              <a:rPr lang="ru-RU" sz="2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Адамчук</a:t>
            </a:r>
            <a:r>
              <a:rPr lang="ru-RU" sz="2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Д.В., Жуков И.Д., </a:t>
            </a:r>
            <a:r>
              <a:rPr lang="ru-RU" sz="2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Янбекова</a:t>
            </a:r>
            <a:r>
              <a:rPr lang="ru-RU" sz="2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Д.В. Отношение учителей к проблеме внедрения инноваций в практику образования // Человек и образование. 2014. №3 (40).С. 26–33.</a:t>
            </a:r>
            <a:endParaRPr lang="ru-RU" sz="2400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65219" name="Прямоугольник 10"/>
          <p:cNvSpPr>
            <a:spLocks noChangeArrowheads="1"/>
          </p:cNvSpPr>
          <p:nvPr/>
        </p:nvSpPr>
        <p:spPr bwMode="auto">
          <a:xfrm>
            <a:off x="511175" y="1479550"/>
            <a:ext cx="8116888" cy="3481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Symbol" charset="0"/>
              <a:buChar char=""/>
            </a:pPr>
            <a:r>
              <a:rPr lang="ru-RU" sz="2400" b="1" smtClean="0">
                <a:solidFill>
                  <a:srgbClr val="008000"/>
                </a:solidFill>
                <a:latin typeface="Times New Roman" charset="0"/>
                <a:ea typeface="Arial" charset="0"/>
                <a:cs typeface="Cambria" charset="0"/>
              </a:rPr>
              <a:t>каждый второй </a:t>
            </a:r>
            <a:r>
              <a:rPr lang="ru-RU" sz="2400" b="1" smtClean="0">
                <a:solidFill>
                  <a:srgbClr val="000000"/>
                </a:solidFill>
                <a:latin typeface="Times New Roman" charset="0"/>
                <a:ea typeface="Arial" charset="0"/>
                <a:cs typeface="Cambria" charset="0"/>
              </a:rPr>
              <a:t>учитель </a:t>
            </a:r>
            <a:r>
              <a:rPr lang="ru-RU" sz="2400" b="1" smtClean="0">
                <a:solidFill>
                  <a:srgbClr val="008000"/>
                </a:solidFill>
                <a:latin typeface="Times New Roman" charset="0"/>
                <a:ea typeface="Arial" charset="0"/>
                <a:cs typeface="Cambria" charset="0"/>
              </a:rPr>
              <a:t>ориентирован на поддержку </a:t>
            </a:r>
            <a:r>
              <a:rPr lang="ru-RU" sz="2400" b="1" smtClean="0">
                <a:solidFill>
                  <a:srgbClr val="000000"/>
                </a:solidFill>
                <a:latin typeface="Times New Roman" charset="0"/>
                <a:ea typeface="Arial" charset="0"/>
                <a:cs typeface="Cambria" charset="0"/>
              </a:rPr>
              <a:t>образовательной политики, связанной с внедрением инноваций,</a:t>
            </a:r>
            <a:endParaRPr lang="ru-RU" sz="2400" b="1" smtClean="0">
              <a:solidFill>
                <a:srgbClr val="000000"/>
              </a:solidFill>
              <a:latin typeface="Cambria" charset="0"/>
              <a:ea typeface="Arial" charset="0"/>
              <a:cs typeface="Cambria" charset="0"/>
            </a:endParaRPr>
          </a:p>
          <a:p>
            <a:pPr marL="342900" indent="-3429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Symbol" charset="0"/>
              <a:buChar char=""/>
            </a:pPr>
            <a:r>
              <a:rPr lang="ru-RU" sz="2400" b="1" smtClean="0">
                <a:solidFill>
                  <a:srgbClr val="FF0000"/>
                </a:solidFill>
                <a:latin typeface="Times New Roman" charset="0"/>
                <a:ea typeface="Arial" charset="0"/>
                <a:cs typeface="Cambria" charset="0"/>
              </a:rPr>
              <a:t>чуть более 40 процентов </a:t>
            </a:r>
            <a:r>
              <a:rPr lang="ru-RU" sz="2400" b="1" smtClean="0">
                <a:solidFill>
                  <a:srgbClr val="000000"/>
                </a:solidFill>
                <a:latin typeface="Times New Roman" charset="0"/>
                <a:ea typeface="Arial" charset="0"/>
                <a:cs typeface="Cambria" charset="0"/>
              </a:rPr>
              <a:t>выразили свое </a:t>
            </a:r>
            <a:r>
              <a:rPr lang="ru-RU" sz="2400" b="1" smtClean="0">
                <a:solidFill>
                  <a:srgbClr val="FF0000"/>
                </a:solidFill>
                <a:latin typeface="Times New Roman" charset="0"/>
                <a:ea typeface="Arial" charset="0"/>
                <a:cs typeface="Cambria" charset="0"/>
              </a:rPr>
              <a:t>негативное отношение к инновациям,</a:t>
            </a:r>
            <a:endParaRPr lang="ru-RU" sz="2400" b="1" smtClean="0">
              <a:solidFill>
                <a:srgbClr val="FF0000"/>
              </a:solidFill>
              <a:latin typeface="Cambria" charset="0"/>
              <a:ea typeface="Arial" charset="0"/>
              <a:cs typeface="Cambria" charset="0"/>
            </a:endParaRPr>
          </a:p>
          <a:p>
            <a:pPr marL="342900" indent="-3429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Symbol" charset="0"/>
              <a:buChar char=""/>
            </a:pPr>
            <a:r>
              <a:rPr lang="ru-RU" sz="2400" b="1" smtClean="0">
                <a:solidFill>
                  <a:srgbClr val="FF0000"/>
                </a:solidFill>
                <a:latin typeface="Times New Roman" charset="0"/>
                <a:ea typeface="Arial" charset="0"/>
                <a:cs typeface="Cambria" charset="0"/>
              </a:rPr>
              <a:t>каждый третий </a:t>
            </a:r>
            <a:r>
              <a:rPr lang="ru-RU" sz="2400" b="1" smtClean="0">
                <a:solidFill>
                  <a:srgbClr val="000000"/>
                </a:solidFill>
                <a:latin typeface="Times New Roman" charset="0"/>
                <a:ea typeface="Arial" charset="0"/>
                <a:cs typeface="Cambria" charset="0"/>
              </a:rPr>
              <a:t>рассматривает инновации </a:t>
            </a:r>
            <a:r>
              <a:rPr lang="ru-RU" sz="2400" b="1" smtClean="0">
                <a:solidFill>
                  <a:srgbClr val="FF0000"/>
                </a:solidFill>
                <a:latin typeface="Times New Roman" charset="0"/>
                <a:ea typeface="Arial" charset="0"/>
                <a:cs typeface="Cambria" charset="0"/>
              </a:rPr>
              <a:t>как проявление усиливающихся бюрократических тенденций в сфере образования </a:t>
            </a:r>
            <a:endParaRPr lang="ru-RU" sz="2400" b="1" smtClean="0">
              <a:solidFill>
                <a:srgbClr val="FF0000"/>
              </a:solidFill>
              <a:latin typeface="Cambria" charset="0"/>
              <a:ea typeface="Arial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34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588142"/>
              </p:ext>
            </p:extLst>
          </p:nvPr>
        </p:nvGraphicFramePr>
        <p:xfrm>
          <a:off x="-101399" y="1419412"/>
          <a:ext cx="9346798" cy="543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4" name="Документ" r:id="rId3" imgW="6223000" imgH="3213100" progId="Word.Document.12">
                  <p:embed/>
                </p:oleObj>
              </mc:Choice>
              <mc:Fallback>
                <p:oleObj name="Документ" r:id="rId3" imgW="6223000" imgH="3213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1399" y="1419412"/>
                        <a:ext cx="9346798" cy="543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95316" y="149416"/>
            <a:ext cx="7037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/>
              </a:rPr>
              <a:t>Анализ актуального уровня профессиональной компететности педагогических кадров в соответствии с требованиями ФГОС и профессионального стандарта педагога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87678335"/>
              </p:ext>
            </p:extLst>
          </p:nvPr>
        </p:nvGraphicFramePr>
        <p:xfrm>
          <a:off x="358608" y="1470616"/>
          <a:ext cx="8441765" cy="5180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17178" y="0"/>
            <a:ext cx="763494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Анализ 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актуального уровня </a:t>
            </a:r>
            <a:endParaRPr lang="ru-RU" sz="24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ru-RU" sz="2400" b="1" u="sng" dirty="0" smtClean="0">
                <a:solidFill>
                  <a:prstClr val="black"/>
                </a:solidFill>
                <a:latin typeface="Calibri"/>
              </a:rPr>
              <a:t>ресурсной </a:t>
            </a:r>
            <a:r>
              <a:rPr lang="ru-RU" sz="2400" b="1" u="sng" dirty="0">
                <a:solidFill>
                  <a:prstClr val="black"/>
                </a:solidFill>
                <a:latin typeface="Calibri"/>
              </a:rPr>
              <a:t>обеспеченности процесса управления объектами 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в деятельности учителя.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76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975635"/>
              </p:ext>
            </p:extLst>
          </p:nvPr>
        </p:nvGraphicFramePr>
        <p:xfrm>
          <a:off x="280895" y="1016000"/>
          <a:ext cx="8610987" cy="5916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2" name="Документ" r:id="rId3" imgW="6400800" imgH="3225800" progId="Word.Document.12">
                  <p:embed/>
                </p:oleObj>
              </mc:Choice>
              <mc:Fallback>
                <p:oleObj name="Документ" r:id="rId3" imgW="6400800" imgH="322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895" y="1016000"/>
                        <a:ext cx="8610987" cy="5916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42488" y="165328"/>
            <a:ext cx="794870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libri"/>
              </a:rPr>
              <a:t>Анализ актуального уровня </a:t>
            </a:r>
            <a:r>
              <a:rPr lang="ru-RU" sz="2400" b="1" u="sng" dirty="0">
                <a:solidFill>
                  <a:prstClr val="black"/>
                </a:solidFill>
                <a:latin typeface="Calibri"/>
              </a:rPr>
              <a:t>ресурсной обеспеченности  реализации управленческих функций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 в деятельности </a:t>
            </a: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учителя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2031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457200" y="419100"/>
            <a:ext cx="8229600" cy="1790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solidFill>
                  <a:srgbClr val="990000"/>
                </a:solidFill>
                <a:latin typeface="Tahoma"/>
                <a:ea typeface="Tahoma"/>
                <a:cs typeface="Tahoma"/>
              </a:rPr>
              <a:t>Внутришкольная методическая работа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solidFill>
                  <a:srgbClr val="990000"/>
                </a:solidFill>
                <a:latin typeface="Tahoma"/>
                <a:ea typeface="Tahoma"/>
                <a:cs typeface="Tahoma"/>
              </a:rPr>
              <a:t>как фактор мотивации в процессе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solidFill>
                  <a:srgbClr val="990000"/>
                </a:solidFill>
                <a:latin typeface="Tahoma"/>
                <a:ea typeface="Tahoma"/>
                <a:cs typeface="Tahoma"/>
              </a:rPr>
              <a:t>развития профессионализма педагогов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886200" y="4167238"/>
            <a:ext cx="50292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i="1" smtClean="0">
                <a:solidFill>
                  <a:srgbClr val="000000"/>
                </a:solidFill>
              </a:rPr>
              <a:t>Дядюн Татьяна Витальевна</a:t>
            </a:r>
            <a:r>
              <a:rPr lang="ru-RU" i="1" smtClean="0">
                <a:solidFill>
                  <a:srgbClr val="000000"/>
                </a:solidFill>
              </a:rPr>
              <a:t>,</a:t>
            </a:r>
            <a:br>
              <a:rPr lang="ru-RU" i="1" smtClean="0">
                <a:solidFill>
                  <a:srgbClr val="000000"/>
                </a:solidFill>
              </a:rPr>
            </a:br>
            <a:r>
              <a:rPr lang="ru-RU" i="1" smtClean="0">
                <a:solidFill>
                  <a:srgbClr val="000000"/>
                </a:solidFill>
              </a:rPr>
              <a:t>Почетный работник общего образования РФ кандидат педагогических наук,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i="1" smtClean="0">
                <a:solidFill>
                  <a:srgbClr val="000000"/>
                </a:solidFill>
              </a:rPr>
              <a:t>заместитель директора по учебной работе </a:t>
            </a:r>
            <a:br>
              <a:rPr lang="ru-RU" i="1" smtClean="0">
                <a:solidFill>
                  <a:srgbClr val="000000"/>
                </a:solidFill>
              </a:rPr>
            </a:br>
            <a:r>
              <a:rPr lang="ru-RU" i="1" smtClean="0">
                <a:solidFill>
                  <a:srgbClr val="000000"/>
                </a:solidFill>
              </a:rPr>
              <a:t>МАОУ гимназии №177</a:t>
            </a:r>
            <a:endParaRPr lang="ru-RU" b="1" smtClean="0">
              <a:solidFill>
                <a:srgbClr val="000000"/>
              </a:solidFill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3184601" y="5900739"/>
            <a:ext cx="2711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000000"/>
                </a:solidFill>
              </a:rPr>
              <a:t>г. Екатеринбург, 2017</a:t>
            </a: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4860925" y="488951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078" name="Picture 7" descr="D:\ГИМНАЗИЯ\ЗАВУЧ\фото\эмблема из ле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414940"/>
            <a:ext cx="21336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93958"/>
      </p:ext>
    </p:extLst>
  </p:cSld>
  <p:clrMapOvr>
    <a:masterClrMapping/>
  </p:clrMapOvr>
  <p:transition xmlns:p14="http://schemas.microsoft.com/office/powerpoint/2010/main" spd="med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000" b="1">
                <a:solidFill>
                  <a:srgbClr val="990000"/>
                </a:solidFill>
                <a:latin typeface="Segoe Script" charset="0"/>
                <a:cs typeface="Arial" charset="0"/>
              </a:rPr>
              <a:t>Категории педагогов и мотивы их деятельности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2017713"/>
            <a:ext cx="8497888" cy="4114800"/>
          </a:xfrm>
        </p:spPr>
        <p:txBody>
          <a:bodyPr/>
          <a:lstStyle/>
          <a:p>
            <a:r>
              <a:rPr lang="ru-RU" sz="2400" b="1">
                <a:solidFill>
                  <a:srgbClr val="990000"/>
                </a:solidFill>
                <a:latin typeface="Tahoma" charset="0"/>
                <a:cs typeface="Arial" charset="0"/>
              </a:rPr>
              <a:t>Молодые специалисты </a:t>
            </a:r>
            <a:r>
              <a:rPr lang="ru-RU" sz="2400">
                <a:latin typeface="Tahoma" charset="0"/>
                <a:cs typeface="Arial" charset="0"/>
              </a:rPr>
              <a:t>- получение опыта и соответствующей квалификации. </a:t>
            </a:r>
          </a:p>
          <a:p>
            <a:r>
              <a:rPr lang="ru-RU" sz="2400" b="1">
                <a:solidFill>
                  <a:srgbClr val="990000"/>
                </a:solidFill>
                <a:latin typeface="Tahoma" charset="0"/>
                <a:cs typeface="Arial" charset="0"/>
              </a:rPr>
              <a:t>Профессионалы</a:t>
            </a:r>
            <a:r>
              <a:rPr lang="ru-RU" sz="2400">
                <a:latin typeface="Tahoma" charset="0"/>
                <a:cs typeface="Arial" charset="0"/>
              </a:rPr>
              <a:t> – стремятся к участию в руководстве организацией. </a:t>
            </a:r>
          </a:p>
          <a:p>
            <a:r>
              <a:rPr lang="ru-RU" sz="2400" b="1">
                <a:solidFill>
                  <a:srgbClr val="990000"/>
                </a:solidFill>
                <a:latin typeface="Tahoma" charset="0"/>
                <a:cs typeface="Arial" charset="0"/>
              </a:rPr>
              <a:t>Созидатели</a:t>
            </a:r>
            <a:r>
              <a:rPr lang="ru-RU" sz="2400">
                <a:latin typeface="Tahoma" charset="0"/>
                <a:cs typeface="Arial" charset="0"/>
              </a:rPr>
              <a:t> – ищут интересные приемы, подходы, стремясь модернизировать учебный процесс</a:t>
            </a:r>
            <a:r>
              <a:rPr lang="ru-RU" sz="2400" i="1">
                <a:latin typeface="Tahoma" charset="0"/>
                <a:cs typeface="Arial" charset="0"/>
              </a:rPr>
              <a:t>.</a:t>
            </a:r>
            <a:r>
              <a:rPr lang="ru-RU" sz="2400">
                <a:latin typeface="Tahoma" charset="0"/>
                <a:cs typeface="Arial" charset="0"/>
              </a:rPr>
              <a:t> </a:t>
            </a:r>
          </a:p>
          <a:p>
            <a:r>
              <a:rPr lang="ru-RU" sz="2400" b="1">
                <a:solidFill>
                  <a:srgbClr val="990000"/>
                </a:solidFill>
                <a:latin typeface="Tahoma" charset="0"/>
                <a:cs typeface="Arial" charset="0"/>
              </a:rPr>
              <a:t>«Пунктуалы» </a:t>
            </a:r>
            <a:r>
              <a:rPr lang="ru-RU" sz="2400">
                <a:latin typeface="Tahoma" charset="0"/>
                <a:cs typeface="Arial" charset="0"/>
              </a:rPr>
              <a:t>- четкость и системность действий руководства. </a:t>
            </a:r>
          </a:p>
          <a:p>
            <a:r>
              <a:rPr lang="ru-RU" sz="2400" b="1">
                <a:solidFill>
                  <a:srgbClr val="990000"/>
                </a:solidFill>
                <a:latin typeface="Tahoma" charset="0"/>
                <a:cs typeface="Arial" charset="0"/>
              </a:rPr>
              <a:t>Мэтры</a:t>
            </a:r>
            <a:r>
              <a:rPr lang="ru-RU" sz="2400">
                <a:latin typeface="Tahoma" charset="0"/>
                <a:cs typeface="Arial" charset="0"/>
              </a:rPr>
              <a:t> - формируют общественное мнение и определяют судьбоносные решения. </a:t>
            </a:r>
          </a:p>
        </p:txBody>
      </p:sp>
    </p:spTree>
    <p:extLst>
      <p:ext uri="{BB962C8B-B14F-4D97-AF65-F5344CB8AC3E}">
        <p14:creationId xmlns:p14="http://schemas.microsoft.com/office/powerpoint/2010/main" val="201123238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981251" y="228600"/>
            <a:ext cx="7002463" cy="1462088"/>
          </a:xfrm>
        </p:spPr>
        <p:txBody>
          <a:bodyPr/>
          <a:lstStyle/>
          <a:p>
            <a:r>
              <a:rPr lang="ru-RU" sz="3200" b="1">
                <a:solidFill>
                  <a:srgbClr val="990000"/>
                </a:solidFill>
                <a:latin typeface="Segoe Script" charset="0"/>
                <a:cs typeface="Arial" charset="0"/>
              </a:rPr>
              <a:t>Творческие педагоги, </a:t>
            </a:r>
            <a:br>
              <a:rPr lang="ru-RU" sz="3200" b="1">
                <a:solidFill>
                  <a:srgbClr val="990000"/>
                </a:solidFill>
                <a:latin typeface="Segoe Script" charset="0"/>
                <a:cs typeface="Arial" charset="0"/>
              </a:rPr>
            </a:br>
            <a:r>
              <a:rPr lang="ru-RU" sz="3200" b="1">
                <a:solidFill>
                  <a:srgbClr val="990000"/>
                </a:solidFill>
                <a:latin typeface="Segoe Script" charset="0"/>
                <a:cs typeface="Arial" charset="0"/>
              </a:rPr>
              <a:t>активные  профессионалы, креативные личности</a:t>
            </a:r>
          </a:p>
        </p:txBody>
      </p:sp>
      <p:sp>
        <p:nvSpPr>
          <p:cNvPr id="6147" name="Объект 2"/>
          <p:cNvSpPr>
            <a:spLocks noGrp="1"/>
          </p:cNvSpPr>
          <p:nvPr>
            <p:ph sz="half" idx="1"/>
          </p:nvPr>
        </p:nvSpPr>
        <p:spPr>
          <a:xfrm>
            <a:off x="533400" y="2209800"/>
            <a:ext cx="4278792" cy="4114800"/>
          </a:xfrm>
        </p:spPr>
        <p:txBody>
          <a:bodyPr/>
          <a:lstStyle/>
          <a:p>
            <a:r>
              <a:rPr lang="ru-RU" sz="2000" b="1" dirty="0">
                <a:latin typeface="Tahoma" charset="0"/>
                <a:cs typeface="Arial" charset="0"/>
              </a:rPr>
              <a:t>Доброжелательный предметный разговор с позитивной оценкой проделанной работы, </a:t>
            </a:r>
          </a:p>
          <a:p>
            <a:r>
              <a:rPr lang="ru-RU" sz="2000" b="1" dirty="0">
                <a:latin typeface="Tahoma" charset="0"/>
                <a:cs typeface="Arial" charset="0"/>
              </a:rPr>
              <a:t>Устная похвала после посещения урока</a:t>
            </a:r>
          </a:p>
          <a:p>
            <a:r>
              <a:rPr lang="ru-RU" sz="2000" b="1" dirty="0">
                <a:latin typeface="Tahoma" charset="0"/>
                <a:cs typeface="Arial" charset="0"/>
              </a:rPr>
              <a:t>Возможность показать свой лучший опыт</a:t>
            </a:r>
          </a:p>
          <a:p>
            <a:r>
              <a:rPr lang="ru-RU" sz="2000" b="1" dirty="0">
                <a:latin typeface="Tahoma" charset="0"/>
                <a:cs typeface="Arial" charset="0"/>
              </a:rPr>
              <a:t>Снимается внутришкольный контроль</a:t>
            </a:r>
          </a:p>
          <a:p>
            <a:r>
              <a:rPr lang="ru-RU" sz="2000" b="1" dirty="0">
                <a:latin typeface="Tahoma" charset="0"/>
                <a:cs typeface="Arial" charset="0"/>
              </a:rPr>
              <a:t>Статус члена административно-методического совета</a:t>
            </a:r>
          </a:p>
        </p:txBody>
      </p:sp>
      <p:pic>
        <p:nvPicPr>
          <p:cNvPr id="6148" name="Picture 3" descr="D:\ДТВ\ЗАВУЧ\ФОТО\ПРОШЛЫЕ ГОДЫ\13-14\соображалки\Дружная команда гимнази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23979" r="11935"/>
          <a:stretch>
            <a:fillRect/>
          </a:stretch>
        </p:blipFill>
        <p:spPr>
          <a:xfrm>
            <a:off x="5334000" y="1905102"/>
            <a:ext cx="3276600" cy="2181225"/>
          </a:xfrm>
          <a:noFill/>
        </p:spPr>
      </p:pic>
      <p:pic>
        <p:nvPicPr>
          <p:cNvPr id="6149" name="Picture 2" descr="D:\ДТВ\ЗАВУЧ\ФОТО\ПРОШЛЫЕ ГОДЫ\2014-2015 фото\педсовет\IMG_20141031_120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529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43783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-19048" y="76200"/>
            <a:ext cx="5402263" cy="1066800"/>
          </a:xfrm>
        </p:spPr>
        <p:txBody>
          <a:bodyPr/>
          <a:lstStyle/>
          <a:p>
            <a:r>
              <a:rPr lang="ru-RU" b="1">
                <a:solidFill>
                  <a:srgbClr val="990000"/>
                </a:solidFill>
                <a:latin typeface="Segoe Script" charset="0"/>
                <a:cs typeface="Arial" charset="0"/>
              </a:rPr>
              <a:t>«Пунктуалы»</a:t>
            </a:r>
          </a:p>
        </p:txBody>
      </p:sp>
      <p:sp>
        <p:nvSpPr>
          <p:cNvPr id="7171" name="Объект 2"/>
          <p:cNvSpPr>
            <a:spLocks noGrp="1"/>
          </p:cNvSpPr>
          <p:nvPr>
            <p:ph sz="half" idx="1"/>
          </p:nvPr>
        </p:nvSpPr>
        <p:spPr>
          <a:xfrm>
            <a:off x="533400" y="2184829"/>
            <a:ext cx="4459288" cy="4114800"/>
          </a:xfrm>
        </p:spPr>
        <p:txBody>
          <a:bodyPr/>
          <a:lstStyle/>
          <a:p>
            <a:r>
              <a:rPr lang="ru-RU" sz="2000" b="1" dirty="0">
                <a:solidFill>
                  <a:srgbClr val="800000"/>
                </a:solidFill>
                <a:latin typeface="Tahoma" charset="0"/>
                <a:cs typeface="Arial" charset="0"/>
              </a:rPr>
              <a:t>дополнительные отгулы </a:t>
            </a:r>
          </a:p>
          <a:p>
            <a:r>
              <a:rPr lang="ru-RU" sz="2000" b="1" dirty="0">
                <a:solidFill>
                  <a:srgbClr val="800000"/>
                </a:solidFill>
                <a:latin typeface="Tahoma" charset="0"/>
                <a:cs typeface="Arial" charset="0"/>
              </a:rPr>
              <a:t>удобный график отпуска. </a:t>
            </a:r>
          </a:p>
          <a:p>
            <a:r>
              <a:rPr lang="ru-RU" sz="2000" b="1" dirty="0">
                <a:solidFill>
                  <a:srgbClr val="800000"/>
                </a:solidFill>
                <a:latin typeface="Tahoma" charset="0"/>
                <a:cs typeface="Arial" charset="0"/>
              </a:rPr>
              <a:t>расписание, т.е.  компактный (без окон) график работы, </a:t>
            </a:r>
          </a:p>
          <a:p>
            <a:r>
              <a:rPr lang="ru-RU" sz="2000" b="1" dirty="0">
                <a:solidFill>
                  <a:srgbClr val="800000"/>
                </a:solidFill>
                <a:latin typeface="Tahoma" charset="0"/>
                <a:cs typeface="Arial" charset="0"/>
              </a:rPr>
              <a:t>методические часы и дни</a:t>
            </a:r>
          </a:p>
          <a:p>
            <a:r>
              <a:rPr lang="ru-RU" sz="2000" b="1" dirty="0">
                <a:solidFill>
                  <a:srgbClr val="800000"/>
                </a:solidFill>
                <a:latin typeface="Tahoma" charset="0"/>
                <a:cs typeface="Arial" charset="0"/>
              </a:rPr>
              <a:t> возможность выбора учебной нагрузки, </a:t>
            </a:r>
          </a:p>
          <a:p>
            <a:r>
              <a:rPr lang="ru-RU" sz="2000" b="1" dirty="0">
                <a:solidFill>
                  <a:srgbClr val="800000"/>
                </a:solidFill>
                <a:latin typeface="Tahoma" charset="0"/>
                <a:cs typeface="Arial" charset="0"/>
              </a:rPr>
              <a:t>точное следование плану работы гимназии</a:t>
            </a:r>
          </a:p>
          <a:p>
            <a:r>
              <a:rPr lang="ru-RU" sz="2000" b="1" dirty="0">
                <a:solidFill>
                  <a:srgbClr val="800000"/>
                </a:solidFill>
                <a:latin typeface="Tahoma" charset="0"/>
                <a:cs typeface="Arial" charset="0"/>
              </a:rPr>
              <a:t>создания комфортной рабочей обстановки </a:t>
            </a:r>
          </a:p>
          <a:p>
            <a:endParaRPr lang="ru-RU" sz="2400" b="1" dirty="0">
              <a:solidFill>
                <a:srgbClr val="800000"/>
              </a:solidFill>
              <a:latin typeface="Tahoma" charset="0"/>
              <a:cs typeface="Arial" charset="0"/>
            </a:endParaRPr>
          </a:p>
        </p:txBody>
      </p:sp>
      <p:pic>
        <p:nvPicPr>
          <p:cNvPr id="7172" name="Picture 2" descr="D:\ДТВ\ЗАВУЧ\ФОТО\ПРОШЛЫЕ ГОДЫ\2014-2015 фото\день земли\DSC_0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609600"/>
            <a:ext cx="3543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 descr="D:\ДТВ\ЗАВУЧ\ФОТО\ПРОШЛЫЕ ГОДЫ\2014-2015 фото\день земли\DSC_06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2362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61850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762002" y="214415"/>
            <a:ext cx="8181975" cy="776287"/>
          </a:xfrm>
        </p:spPr>
        <p:txBody>
          <a:bodyPr/>
          <a:lstStyle/>
          <a:p>
            <a:r>
              <a:rPr lang="ru-RU" b="1">
                <a:solidFill>
                  <a:srgbClr val="990000"/>
                </a:solidFill>
                <a:latin typeface="Segoe Script" charset="0"/>
                <a:cs typeface="Arial" charset="0"/>
              </a:rPr>
              <a:t>«Хранители традиций»</a:t>
            </a:r>
          </a:p>
        </p:txBody>
      </p:sp>
      <p:sp>
        <p:nvSpPr>
          <p:cNvPr id="8195" name="Объект 2"/>
          <p:cNvSpPr>
            <a:spLocks noGrp="1"/>
          </p:cNvSpPr>
          <p:nvPr>
            <p:ph sz="half" idx="1"/>
          </p:nvPr>
        </p:nvSpPr>
        <p:spPr>
          <a:xfrm>
            <a:off x="1034326" y="1929812"/>
            <a:ext cx="7086248" cy="1421224"/>
          </a:xfrm>
        </p:spPr>
        <p:txBody>
          <a:bodyPr/>
          <a:lstStyle/>
          <a:p>
            <a:r>
              <a:rPr lang="ru-RU" dirty="0" smtClean="0">
                <a:latin typeface="Tahoma" charset="0"/>
                <a:cs typeface="Arial" charset="0"/>
              </a:rPr>
              <a:t>признание </a:t>
            </a:r>
            <a:r>
              <a:rPr lang="ru-RU" dirty="0">
                <a:latin typeface="Tahoma" charset="0"/>
                <a:cs typeface="Arial" charset="0"/>
              </a:rPr>
              <a:t>его достижений профессиональным сообществом</a:t>
            </a:r>
          </a:p>
        </p:txBody>
      </p:sp>
      <p:pic>
        <p:nvPicPr>
          <p:cNvPr id="8196" name="Picture 9" descr="DSC0326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6" b="8224"/>
          <a:stretch>
            <a:fillRect/>
          </a:stretch>
        </p:blipFill>
        <p:spPr>
          <a:xfrm>
            <a:off x="1828800" y="3733800"/>
            <a:ext cx="5037138" cy="2814638"/>
          </a:xfrm>
          <a:noFill/>
        </p:spPr>
      </p:pic>
    </p:spTree>
    <p:extLst>
      <p:ext uri="{BB962C8B-B14F-4D97-AF65-F5344CB8AC3E}">
        <p14:creationId xmlns:p14="http://schemas.microsoft.com/office/powerpoint/2010/main" val="128945061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>
              <a:latin typeface="Tahoma" charset="0"/>
              <a:cs typeface="Arial" charset="0"/>
            </a:endParaRPr>
          </a:p>
        </p:txBody>
      </p:sp>
      <p:pic>
        <p:nvPicPr>
          <p:cNvPr id="21507" name="Picture 2" descr="D:\ДТВ 29.06.11\ЗАВУЧ\фото\фото\DSC089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0" y="102"/>
            <a:ext cx="8458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002060"/>
                </a:solidFill>
              </a:rPr>
              <a:t>Мы открыты для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002060"/>
                </a:solidFill>
              </a:rPr>
              <a:t>профессионального общения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2060"/>
                </a:solidFill>
                <a:hlinkClick r:id="rId3"/>
              </a:rPr>
              <a:t>gimnazia_177@mail.ru</a:t>
            </a:r>
            <a:endParaRPr lang="ru-RU" sz="2800" b="1" smtClean="0">
              <a:solidFill>
                <a:srgbClr val="002060"/>
              </a:solidFill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u="sng" smtClean="0">
                <a:solidFill>
                  <a:srgbClr val="333399"/>
                </a:solidFill>
                <a:hlinkClick r:id="rId4"/>
              </a:rPr>
              <a:t>dtv</a:t>
            </a:r>
            <a:r>
              <a:rPr lang="ru-RU" sz="2800" i="1" u="sng" smtClean="0">
                <a:solidFill>
                  <a:srgbClr val="333399"/>
                </a:solidFill>
                <a:hlinkClick r:id="rId4"/>
              </a:rPr>
              <a:t>1963@</a:t>
            </a:r>
            <a:r>
              <a:rPr lang="en-US" sz="2800" i="1" u="sng" smtClean="0">
                <a:solidFill>
                  <a:srgbClr val="333399"/>
                </a:solidFill>
                <a:hlinkClick r:id="rId4"/>
              </a:rPr>
              <a:t>bk</a:t>
            </a:r>
            <a:r>
              <a:rPr lang="ru-RU" sz="2800" i="1" u="sng" smtClean="0">
                <a:solidFill>
                  <a:srgbClr val="333399"/>
                </a:solidFill>
                <a:hlinkClick r:id="rId4"/>
              </a:rPr>
              <a:t>.</a:t>
            </a:r>
            <a:r>
              <a:rPr lang="en-US" sz="2800" i="1" u="sng" smtClean="0">
                <a:solidFill>
                  <a:srgbClr val="333399"/>
                </a:solidFill>
                <a:hlinkClick r:id="rId4"/>
              </a:rPr>
              <a:t>ru</a:t>
            </a:r>
            <a:r>
              <a:rPr lang="ru-RU" sz="2800" i="1" u="sng" smtClean="0">
                <a:solidFill>
                  <a:srgbClr val="333399"/>
                </a:solidFill>
              </a:rPr>
              <a:t/>
            </a:r>
            <a:br>
              <a:rPr lang="ru-RU" sz="2800" i="1" u="sng" smtClean="0">
                <a:solidFill>
                  <a:srgbClr val="333399"/>
                </a:solidFill>
              </a:rPr>
            </a:br>
            <a:r>
              <a:rPr lang="ru-RU" sz="2800" i="1" u="sng" smtClean="0">
                <a:solidFill>
                  <a:srgbClr val="000000"/>
                </a:solidFill>
              </a:rPr>
              <a:t>+7 912 6363070</a:t>
            </a:r>
            <a:endParaRPr lang="ru-RU" sz="2800" b="1" smtClean="0">
              <a:solidFill>
                <a:srgbClr val="002060"/>
              </a:solidFill>
            </a:endParaRPr>
          </a:p>
        </p:txBody>
      </p:sp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1071563" y="5429352"/>
            <a:ext cx="69583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smtClean="0">
                <a:solidFill>
                  <a:srgbClr val="FFFF00"/>
                </a:solidFill>
                <a:latin typeface="Tahoma" charset="0"/>
                <a:ea typeface="Arial" charset="0"/>
                <a:cs typeface="Arial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4457336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hangingPunct="0">
              <a:defRPr/>
            </a:pP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928739" y="1928915"/>
            <a:ext cx="7215187" cy="2727325"/>
          </a:xfrm>
          <a:solidFill>
            <a:schemeClr val="bg1"/>
          </a:solidFill>
        </p:spPr>
        <p:txBody>
          <a:bodyPr/>
          <a:lstStyle/>
          <a:p>
            <a:r>
              <a:rPr lang="ru-RU" sz="3600" b="1">
                <a:solidFill>
                  <a:srgbClr val="002060"/>
                </a:solidFill>
                <a:latin typeface="Times New Roman" charset="0"/>
              </a:rPr>
              <a:t>«Профессиональные конкурсы и индивидуальные методические темы в системе внутришкольной научно-методической работы»</a:t>
            </a:r>
            <a:endParaRPr lang="ru-RU" sz="3600">
              <a:solidFill>
                <a:srgbClr val="002060"/>
              </a:solidFill>
              <a:latin typeface="Times New Roman" charset="0"/>
            </a:endParaRPr>
          </a:p>
        </p:txBody>
      </p:sp>
      <p:sp>
        <p:nvSpPr>
          <p:cNvPr id="2054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5143602"/>
            <a:ext cx="8821737" cy="15970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2300" b="1">
                <a:latin typeface="Times New Roman" charset="0"/>
                <a:cs typeface="Times New Roman" charset="0"/>
              </a:rPr>
              <a:t>Гейнце Лариса Александровна</a:t>
            </a:r>
            <a:r>
              <a:rPr lang="ru-RU" sz="2300">
                <a:latin typeface="Times New Roman" charset="0"/>
                <a:cs typeface="Times New Roman" charset="0"/>
              </a:rPr>
              <a:t>, </a:t>
            </a:r>
          </a:p>
          <a:p>
            <a:pPr marL="0" indent="0" eaLnBrk="1" hangingPunct="1">
              <a:buFontTx/>
              <a:buNone/>
            </a:pPr>
            <a:r>
              <a:rPr lang="ru-RU" sz="2300">
                <a:latin typeface="Times New Roman" charset="0"/>
                <a:cs typeface="Times New Roman" charset="0"/>
              </a:rPr>
              <a:t>учитель английского языка, ОЧУ «Газпром школа», магистрант кафедры управления образовательными системами ФГБОУ ВО МПГУ.</a:t>
            </a:r>
          </a:p>
        </p:txBody>
      </p:sp>
      <p:pic>
        <p:nvPicPr>
          <p:cNvPr id="2055" name="Picture 2" descr="http://internatshkola.ucoz.ru/metodra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560">
            <a:off x="6521450" y="-153988"/>
            <a:ext cx="274320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http://www.happyschool.com.au/wp-content/uploads/2012/05/Happy-Teach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8040"/>
            <a:ext cx="192881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2801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250" y="728663"/>
            <a:ext cx="764698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способность осознавать многообразие учащихся и ресурсы учебного процесса – </a:t>
            </a:r>
            <a:r>
              <a:rPr lang="ru-RU" sz="2400" b="1" dirty="0">
                <a:solidFill>
                  <a:srgbClr val="800000"/>
                </a:solidFill>
                <a:latin typeface="Calibri"/>
                <a:ea typeface="Arial" charset="0"/>
                <a:cs typeface="Arial" charset="0"/>
              </a:rPr>
              <a:t>и СООТНОСИТЬ ПЕРВОЕ СО ВТОРЫМ;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9863" y="2098675"/>
            <a:ext cx="75136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>
              <a:buFont typeface="Arial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способность реагировать на различные потребности учащихся, осуществлять </a:t>
            </a:r>
            <a:r>
              <a:rPr lang="ru-RU" sz="2400" b="1" dirty="0">
                <a:solidFill>
                  <a:srgbClr val="800000"/>
                </a:solidFill>
                <a:latin typeface="Calibri"/>
                <a:ea typeface="Arial" charset="0"/>
                <a:cs typeface="Arial" charset="0"/>
              </a:rPr>
              <a:t>индивидуальный подход </a:t>
            </a:r>
          </a:p>
          <a:p>
            <a:pPr algn="r">
              <a:defRPr/>
            </a:pPr>
            <a:r>
              <a:rPr lang="ru-RU" sz="2400" b="1" dirty="0">
                <a:solidFill>
                  <a:srgbClr val="800000"/>
                </a:solidFill>
                <a:latin typeface="Calibri"/>
                <a:ea typeface="Arial" charset="0"/>
                <a:cs typeface="Arial" charset="0"/>
              </a:rPr>
              <a:t>к каждому ученику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0175" y="3451225"/>
            <a:ext cx="627380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способность </a:t>
            </a:r>
            <a:r>
              <a:rPr lang="ru-RU" sz="2400" b="1" dirty="0">
                <a:solidFill>
                  <a:srgbClr val="800000"/>
                </a:solidFill>
                <a:latin typeface="Calibri"/>
                <a:ea typeface="Arial" charset="0"/>
                <a:cs typeface="Arial" charset="0"/>
              </a:rPr>
              <a:t>создавать среду обучения от вызова контекста -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учитывая социальные, культурные, национальные особенности контингента;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9738" y="5287963"/>
            <a:ext cx="7808912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Arial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способность </a:t>
            </a:r>
            <a:r>
              <a:rPr lang="ru-RU" sz="2400" b="1" dirty="0">
                <a:solidFill>
                  <a:srgbClr val="800000"/>
                </a:solidFill>
                <a:latin typeface="Calibri"/>
                <a:ea typeface="Arial" charset="0"/>
                <a:cs typeface="Arial" charset="0"/>
              </a:rPr>
              <a:t>БЫТЬ СВОБОДНЫМ В ВЫБОРЕ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способов и видов обучения </a:t>
            </a:r>
          </a:p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и </a:t>
            </a:r>
            <a:r>
              <a:rPr lang="ru-RU" sz="2400" b="1" dirty="0">
                <a:solidFill>
                  <a:srgbClr val="800000"/>
                </a:solidFill>
                <a:latin typeface="Calibri"/>
                <a:ea typeface="Arial" charset="0"/>
                <a:cs typeface="Arial" charset="0"/>
              </a:rPr>
              <a:t>ОДНОВРЕМЕННО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нести </a:t>
            </a:r>
            <a:r>
              <a:rPr lang="ru-RU" sz="2400" b="1" dirty="0">
                <a:solidFill>
                  <a:srgbClr val="800000"/>
                </a:solidFill>
                <a:latin typeface="Calibri"/>
                <a:ea typeface="Arial" charset="0"/>
                <a:cs typeface="Arial" charset="0"/>
              </a:rPr>
              <a:t>ОТВЕТСТВЕННОСТЬ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за качество своей деятельности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82280" y="-20529"/>
            <a:ext cx="765045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Основные требования к педагогу сегодня</a:t>
            </a:r>
          </a:p>
        </p:txBody>
      </p:sp>
      <p:pic>
        <p:nvPicPr>
          <p:cNvPr id="266246" name="Изображение 3" descr="0_6d3e0_f9cf21e5_X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3451225"/>
            <a:ext cx="274002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79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173" name="Picture 2" descr="http://internatshkola.ucoz.ru/metodra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560">
            <a:off x="6577013" y="-153988"/>
            <a:ext cx="274320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http://www.happyschool.com.au/wp-content/uploads/2012/05/Happy-Teach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8040"/>
            <a:ext cx="192881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71489" y="1500188"/>
            <a:ext cx="4071937" cy="28575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>
                <a:solidFill>
                  <a:srgbClr val="000066"/>
                </a:solidFill>
                <a:latin typeface="Times New Roman" charset="0"/>
                <a:ea typeface="Arial" charset="0"/>
              </a:rPr>
              <a:t>развитие системы мотивации педагогических кадров</a:t>
            </a:r>
          </a:p>
        </p:txBody>
      </p:sp>
      <p:sp>
        <p:nvSpPr>
          <p:cNvPr id="7" name="Овал 6"/>
          <p:cNvSpPr/>
          <p:nvPr/>
        </p:nvSpPr>
        <p:spPr>
          <a:xfrm>
            <a:off x="1537228" y="4000500"/>
            <a:ext cx="5513970" cy="28575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>
                <a:solidFill>
                  <a:srgbClr val="000066"/>
                </a:solidFill>
                <a:latin typeface="Times New Roman" charset="0"/>
                <a:ea typeface="Arial" charset="0"/>
              </a:rPr>
              <a:t>дифференцированный подход в работе с педагогами</a:t>
            </a:r>
          </a:p>
        </p:txBody>
      </p:sp>
      <p:sp>
        <p:nvSpPr>
          <p:cNvPr id="8" name="Овал 7"/>
          <p:cNvSpPr/>
          <p:nvPr/>
        </p:nvSpPr>
        <p:spPr>
          <a:xfrm>
            <a:off x="4357688" y="1428750"/>
            <a:ext cx="4572000" cy="292893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>
                <a:solidFill>
                  <a:srgbClr val="000066"/>
                </a:solidFill>
                <a:latin typeface="Times New Roman" charset="0"/>
                <a:ea typeface="Arial" charset="0"/>
              </a:rPr>
              <a:t>формирование корпоративно-профессиональной культуры педагогического сообщества</a:t>
            </a:r>
          </a:p>
        </p:txBody>
      </p:sp>
      <p:pic>
        <p:nvPicPr>
          <p:cNvPr id="717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25391" r="68704" b="54102"/>
          <a:stretch>
            <a:fillRect/>
          </a:stretch>
        </p:blipFill>
        <p:spPr bwMode="auto">
          <a:xfrm>
            <a:off x="7429501" y="5699125"/>
            <a:ext cx="1500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14614" y="214364"/>
            <a:ext cx="3786187" cy="95410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/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Методическая работа в школе</a:t>
            </a:r>
          </a:p>
        </p:txBody>
      </p:sp>
    </p:spTree>
    <p:extLst>
      <p:ext uri="{BB962C8B-B14F-4D97-AF65-F5344CB8AC3E}">
        <p14:creationId xmlns:p14="http://schemas.microsoft.com/office/powerpoint/2010/main" val="239356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2293" name="Picture 2" descr="http://internatshkola.ucoz.ru/metodra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560">
            <a:off x="6577013" y="-153988"/>
            <a:ext cx="274320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http://www.happyschool.com.au/wp-content/uploads/2012/05/Happy-Teach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8040"/>
            <a:ext cx="192881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/>
          <p:cNvSpPr>
            <a:spLocks noGrp="1" noChangeArrowheads="1"/>
          </p:cNvSpPr>
          <p:nvPr>
            <p:ph type="title"/>
          </p:nvPr>
        </p:nvSpPr>
        <p:spPr>
          <a:xfrm>
            <a:off x="1785938" y="404915"/>
            <a:ext cx="5286375" cy="523875"/>
          </a:xfrm>
        </p:spPr>
        <p:txBody>
          <a:bodyPr>
            <a:spAutoFit/>
          </a:bodyPr>
          <a:lstStyle/>
          <a:p>
            <a:pPr eaLnBrk="1" hangingPunct="1"/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Конкурс «Учитель года»</a:t>
            </a:r>
          </a:p>
        </p:txBody>
      </p:sp>
      <p:pic>
        <p:nvPicPr>
          <p:cNvPr id="8" name="Picture 11" descr="\\nas\Photo\08  ДОКУМЕНТЫ 14-15\C  ОКТЯБРЬ\03 10 14  день учителя\DSC_89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90291"/>
            <a:ext cx="6681703" cy="445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123273" y="3447910"/>
            <a:ext cx="4357688" cy="554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/>
            <a:r>
              <a:rPr lang="ru-RU" sz="3000" b="1" i="1">
                <a:solidFill>
                  <a:srgbClr val="000000"/>
                </a:solidFill>
              </a:rPr>
              <a:t>Открытые уроки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9726" y="4759042"/>
            <a:ext cx="5500688" cy="1000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/>
            <a:r>
              <a:rPr lang="ru-RU" sz="2400" b="1" i="1"/>
              <a:t>Презентация портфолио профессиональных достижений</a:t>
            </a:r>
          </a:p>
        </p:txBody>
      </p:sp>
    </p:spTree>
    <p:extLst>
      <p:ext uri="{BB962C8B-B14F-4D97-AF65-F5344CB8AC3E}">
        <p14:creationId xmlns:p14="http://schemas.microsoft.com/office/powerpoint/2010/main" val="28458240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8437" name="Picture 2" descr="http://internatshkola.ucoz.ru/metodra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560">
            <a:off x="6577013" y="-153988"/>
            <a:ext cx="274320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 descr="http://www.happyschool.com.au/wp-content/uploads/2012/05/Happy-Teach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8040"/>
            <a:ext cx="192881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2286001" y="1535116"/>
            <a:ext cx="664368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just">
              <a:buFont typeface="Arial" charset="0"/>
              <a:buChar char="•"/>
            </a:pPr>
            <a:r>
              <a:rPr lang="ru-RU" sz="2400" b="1" dirty="0">
                <a:latin typeface="Book Antiqua" charset="0"/>
              </a:rPr>
              <a:t>«Использование информационно-коммуникационных технологий в образовательном процессе».</a:t>
            </a:r>
          </a:p>
          <a:p>
            <a:pPr algn="just"/>
            <a:endParaRPr lang="ru-RU" sz="2400" b="1" dirty="0">
              <a:latin typeface="Book Antiqua" charset="0"/>
            </a:endParaRPr>
          </a:p>
          <a:p>
            <a:pPr algn="just">
              <a:buFont typeface="Arial" charset="0"/>
              <a:buChar char="•"/>
            </a:pPr>
            <a:r>
              <a:rPr lang="ru-RU" sz="2400" b="1" dirty="0">
                <a:latin typeface="Book Antiqua" charset="0"/>
              </a:rPr>
              <a:t>«Использование дифференцированного подхода и индивидуализированных домашних заданий».</a:t>
            </a:r>
          </a:p>
          <a:p>
            <a:pPr algn="just"/>
            <a:endParaRPr lang="ru-RU" sz="2400" b="1" dirty="0">
              <a:latin typeface="Book Antiqua" charset="0"/>
            </a:endParaRPr>
          </a:p>
          <a:p>
            <a:pPr algn="just">
              <a:buFont typeface="Arial" charset="0"/>
              <a:buChar char="•"/>
            </a:pPr>
            <a:r>
              <a:rPr lang="ru-RU" sz="2400" b="1" dirty="0">
                <a:latin typeface="Book Antiqua" charset="0"/>
              </a:rPr>
              <a:t>«Музейная педагогика как ресурс повышения качества образования».</a:t>
            </a:r>
          </a:p>
          <a:p>
            <a:pPr algn="just"/>
            <a:endParaRPr lang="ru-RU" sz="2400" b="1" dirty="0">
              <a:latin typeface="Book Antiqua" charset="0"/>
            </a:endParaRPr>
          </a:p>
          <a:p>
            <a:pPr algn="just">
              <a:buFont typeface="Arial" charset="0"/>
              <a:buChar char="•"/>
            </a:pPr>
            <a:r>
              <a:rPr lang="ru-RU" sz="2400" b="1" dirty="0">
                <a:latin typeface="Book Antiqua" charset="0"/>
              </a:rPr>
              <a:t>«Эффективные приемы использования мобильных устройств на уроке (занятии)».</a:t>
            </a:r>
          </a:p>
        </p:txBody>
      </p:sp>
      <p:sp>
        <p:nvSpPr>
          <p:cNvPr id="14" name="Прямоугольник 1"/>
          <p:cNvSpPr>
            <a:spLocks noGrp="1" noChangeArrowheads="1"/>
          </p:cNvSpPr>
          <p:nvPr>
            <p:ph type="title"/>
          </p:nvPr>
        </p:nvSpPr>
        <p:spPr>
          <a:xfrm>
            <a:off x="1785938" y="188954"/>
            <a:ext cx="5286375" cy="954107"/>
          </a:xfrm>
        </p:spPr>
        <p:txBody>
          <a:bodyPr>
            <a:spAutoFit/>
          </a:bodyPr>
          <a:lstStyle/>
          <a:p>
            <a:pPr eaLnBrk="1" hangingPunct="1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Лучший проект по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самообразованию – темы года)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Times New Roman" charset="0"/>
            </a:endParaRPr>
          </a:p>
        </p:txBody>
      </p:sp>
      <p:pic>
        <p:nvPicPr>
          <p:cNvPr id="15" name="Picture 13" descr="http://st.depositphotos.com/1005920/2788/i/950/depositphotos_27888827-museum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71942"/>
            <a:ext cx="142876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http://gavnokod.com/wp-content/uploads/2014/08/mobile-devic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85" y="5429264"/>
            <a:ext cx="1591529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1" descr="http://www.powerguide.ru/upload/blog/087/multilev-training.png"/>
          <p:cNvPicPr>
            <a:picLocks noChangeAspect="1" noChangeArrowheads="1"/>
          </p:cNvPicPr>
          <p:nvPr/>
        </p:nvPicPr>
        <p:blipFill>
          <a:blip r:embed="rId6" cstate="print"/>
          <a:srcRect l="27216" b="21710"/>
          <a:stretch>
            <a:fillRect/>
          </a:stretch>
        </p:blipFill>
        <p:spPr bwMode="auto">
          <a:xfrm>
            <a:off x="428629" y="2908712"/>
            <a:ext cx="1857356" cy="123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4" name="Picture 4" descr="http://wiki.nios.ru/images/f/fe/Kartinaka_na_ikt-konkurs-2013.06.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500290"/>
            <a:ext cx="185737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9110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9461" name="Picture 2" descr="http://internatshkola.ucoz.ru/metodra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560">
            <a:off x="6577013" y="-153988"/>
            <a:ext cx="274320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s03.infourok.ru/uploads/ex/0bdf/00057696-54d7af6c/hello_html_m3683bb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8" y="0"/>
            <a:ext cx="1714479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3" name="Picture 2" descr="http://detidoma.net/wp-content/uploads/2013/04/%D0%9F%D1%80%D0%B5%D0%B7%D0%B5%D0%BD%D1%82%D0%B0%D1%86%D0%B8%D1%8F-Microsoft-Office-PowerPoint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335">
            <a:off x="212776" y="1514475"/>
            <a:ext cx="38703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 descr="http://school32-krsk.ru/wp-content/uploads/2014/09/2016_09_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682">
            <a:off x="4105326" y="1092302"/>
            <a:ext cx="347027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Picture 6" descr="http://my-book-shop.ru/image/product/2/185359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72" y="4238644"/>
            <a:ext cx="2619380" cy="2619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6" name="Picture 8" descr="http://www.kz.all.biz/img/kz/catalog/8067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272">
            <a:off x="5487988" y="3551238"/>
            <a:ext cx="3313112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"/>
          <p:cNvSpPr>
            <a:spLocks noGrp="1" noChangeArrowheads="1"/>
          </p:cNvSpPr>
          <p:nvPr>
            <p:ph type="title"/>
          </p:nvPr>
        </p:nvSpPr>
        <p:spPr>
          <a:xfrm>
            <a:off x="1785938" y="188954"/>
            <a:ext cx="5286375" cy="954107"/>
          </a:xfrm>
        </p:spPr>
        <p:txBody>
          <a:bodyPr>
            <a:spAutoFit/>
          </a:bodyPr>
          <a:lstStyle/>
          <a:p>
            <a:pPr eaLnBrk="1" hangingPunct="1"/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Лучший проект по самообразованию</a:t>
            </a:r>
          </a:p>
        </p:txBody>
      </p:sp>
    </p:spTree>
    <p:extLst>
      <p:ext uri="{BB962C8B-B14F-4D97-AF65-F5344CB8AC3E}">
        <p14:creationId xmlns:p14="http://schemas.microsoft.com/office/powerpoint/2010/main" val="23043741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52" y="3789363"/>
            <a:ext cx="2143125" cy="264001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Нечаев М.П., 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д.п.н., профессор кафедры управления развитием образовательных систем МИОО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</a:pPr>
            <a:endParaRPr lang="ru-RU" sz="2400" b="1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4929188" y="4214813"/>
            <a:ext cx="21431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Галеева Н.Л., </a:t>
            </a:r>
          </a:p>
          <a:p>
            <a:pPr>
              <a:lnSpc>
                <a:spcPct val="120000"/>
              </a:lnSpc>
            </a:pPr>
            <a:r>
              <a:rPr lang="ru-RU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к.б.н., </a:t>
            </a:r>
            <a:r>
              <a:rPr lang="ru-RU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доцент, проф</a:t>
            </a:r>
            <a:r>
              <a:rPr lang="ru-RU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ессор</a:t>
            </a:r>
            <a:r>
              <a:rPr lang="ru-RU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каф. управления образовательными системами </a:t>
            </a:r>
            <a:r>
              <a:rPr lang="ru-RU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ИСГО МПГУ</a:t>
            </a:r>
            <a:endParaRPr lang="ru-RU" b="1" i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ru-RU" sz="24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42877" y="1285977"/>
            <a:ext cx="3857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Профессиональное жюри:</a:t>
            </a:r>
            <a:endParaRPr lang="ru-RU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250827" y="4221265"/>
            <a:ext cx="2249488" cy="263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r>
              <a:rPr lang="ru-RU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Лизинский  В.М., </a:t>
            </a:r>
          </a:p>
          <a:p>
            <a:r>
              <a:rPr lang="ru-RU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к.п.н., </a:t>
            </a:r>
            <a:r>
              <a:rPr lang="ru-RU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профессор </a:t>
            </a:r>
            <a:r>
              <a:rPr lang="ru-RU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кафедры педагогики и психологии АПКиППРО, </a:t>
            </a:r>
            <a:r>
              <a:rPr lang="ru-RU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главный редактор </a:t>
            </a:r>
            <a:r>
              <a:rPr lang="ru-RU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Центра «Педагогический поиск»</a:t>
            </a:r>
          </a:p>
        </p:txBody>
      </p:sp>
      <p:pic>
        <p:nvPicPr>
          <p:cNvPr id="20489" name="Picture 2" descr="\\10.5.178.2\Volume_1\03  ДОКУМЕНТЫ 09-10\A  АВГУСТ\20-24 08 09  семинары к педсовету все дни\D20_46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7" y="1665390"/>
            <a:ext cx="15716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G:\Школа Газпром\07  ДОКУМЕНТЫ 13-14\M  АПРЕЛЬ\28-30 04 14  презентации учителей\DSC_01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7" y="1857477"/>
            <a:ext cx="2665413" cy="177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7" descr="\\10.5.178.4\Photo\08  ДОКУМЕНТЫ 14-15\M  АПРЕЛЬ\27 04 15  самообразование учителей\DSC03090.JPG"/>
          <p:cNvPicPr>
            <a:picLocks noChangeAspect="1" noChangeArrowheads="1"/>
          </p:cNvPicPr>
          <p:nvPr/>
        </p:nvPicPr>
        <p:blipFill>
          <a:blip r:embed="rId4"/>
          <a:srcRect l="67183" t="15063"/>
          <a:stretch>
            <a:fillRect/>
          </a:stretch>
        </p:blipFill>
        <p:spPr bwMode="auto">
          <a:xfrm>
            <a:off x="428627" y="1725613"/>
            <a:ext cx="1571625" cy="248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" name="Picture 4" descr="G:\Школа Газпром\6  ДОКУМЕНТЫ 12-13\C  ОКТЯБРЬ\15 10 12  конференция Международная\DSC_5592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7199364" y="1771650"/>
            <a:ext cx="1654175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7143750" y="4143477"/>
            <a:ext cx="20002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r>
              <a:rPr lang="ru-RU" sz="1600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Степанов П.В., к.п.н., старший научный сотрудник лаборатории теории воспитания Института теории и истории педагогики РАО</a:t>
            </a:r>
            <a:endParaRPr lang="ru-RU" sz="16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buFont typeface="Arial" charset="0"/>
              <a:buChar char="•"/>
            </a:pPr>
            <a:endParaRPr lang="ru-RU" sz="13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" name="Прямоугольник 1"/>
          <p:cNvSpPr txBox="1">
            <a:spLocks noChangeArrowheads="1"/>
          </p:cNvSpPr>
          <p:nvPr/>
        </p:nvSpPr>
        <p:spPr bwMode="auto">
          <a:xfrm>
            <a:off x="1785938" y="188954"/>
            <a:ext cx="52863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/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Лучший проект по самообразованию</a:t>
            </a:r>
          </a:p>
        </p:txBody>
      </p:sp>
      <p:pic>
        <p:nvPicPr>
          <p:cNvPr id="20" name="Picture 2" descr="https://ds03.infourok.ru/uploads/ex/0bdf/00057696-54d7af6c/hello_html_m3683bb9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8" y="0"/>
            <a:ext cx="1714479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96" name="Picture 2" descr="http://internatshkola.ucoz.ru/metodrab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560">
            <a:off x="6577013" y="-153988"/>
            <a:ext cx="274320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5555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23557" name="Picture 2" descr="http://internatshkola.ucoz.ru/metodra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560">
            <a:off x="6577013" y="-153988"/>
            <a:ext cx="274320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 descr="http://www.happyschool.com.au/wp-content/uploads/2012/05/Happy-Teach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8040"/>
            <a:ext cx="192881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/>
          <p:cNvSpPr txBox="1">
            <a:spLocks noChangeArrowheads="1"/>
          </p:cNvSpPr>
          <p:nvPr/>
        </p:nvSpPr>
        <p:spPr bwMode="auto">
          <a:xfrm>
            <a:off x="1785938" y="188954"/>
            <a:ext cx="52863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/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Методический марафон открытых уроков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071739" y="2857506"/>
            <a:ext cx="4929187" cy="1717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/>
            <a:r>
              <a:rPr lang="ru-RU" sz="4400" b="1">
                <a:solidFill>
                  <a:srgbClr val="002060"/>
                </a:solidFill>
                <a:cs typeface="Times New Roman" charset="0"/>
              </a:rPr>
              <a:t>Методический марафон 2016</a:t>
            </a:r>
            <a:endParaRPr lang="en-US" sz="4400" b="1">
              <a:solidFill>
                <a:srgbClr val="002060"/>
              </a:solidFill>
              <a:cs typeface="Times New Roman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85751" y="1428750"/>
            <a:ext cx="2357438" cy="14287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84 учителя</a:t>
            </a:r>
          </a:p>
        </p:txBody>
      </p:sp>
      <p:sp>
        <p:nvSpPr>
          <p:cNvPr id="15" name="Овал 14"/>
          <p:cNvSpPr/>
          <p:nvPr/>
        </p:nvSpPr>
        <p:spPr>
          <a:xfrm>
            <a:off x="3071864" y="1357415"/>
            <a:ext cx="2643187" cy="1500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83 урока </a:t>
            </a:r>
            <a:r>
              <a:rPr lang="en-US" sz="2400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/</a:t>
            </a:r>
            <a:r>
              <a:rPr lang="ru-RU" sz="2400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 5 интегрированных</a:t>
            </a:r>
          </a:p>
        </p:txBody>
      </p:sp>
      <p:sp>
        <p:nvSpPr>
          <p:cNvPr id="17" name="Овал 16"/>
          <p:cNvSpPr/>
          <p:nvPr/>
        </p:nvSpPr>
        <p:spPr>
          <a:xfrm>
            <a:off x="6429377" y="1428750"/>
            <a:ext cx="2714625" cy="14287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455 уроков посетили </a:t>
            </a:r>
          </a:p>
        </p:txBody>
      </p:sp>
      <p:sp>
        <p:nvSpPr>
          <p:cNvPr id="18" name="Овал 17"/>
          <p:cNvSpPr/>
          <p:nvPr/>
        </p:nvSpPr>
        <p:spPr>
          <a:xfrm>
            <a:off x="5643563" y="4572000"/>
            <a:ext cx="3429000" cy="20716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2 учителя дали 2 урока, </a:t>
            </a:r>
          </a:p>
          <a:p>
            <a:pPr algn="ctr"/>
            <a:r>
              <a:rPr lang="ru-RU" sz="2400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1 учитель дал 3 урока</a:t>
            </a:r>
          </a:p>
        </p:txBody>
      </p:sp>
      <p:sp>
        <p:nvSpPr>
          <p:cNvPr id="20" name="Овал 19"/>
          <p:cNvSpPr/>
          <p:nvPr/>
        </p:nvSpPr>
        <p:spPr>
          <a:xfrm>
            <a:off x="2" y="4572000"/>
            <a:ext cx="5572125" cy="2286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43 урока комплексного применения знаний,  </a:t>
            </a:r>
          </a:p>
          <a:p>
            <a:pPr algn="ctr"/>
            <a:r>
              <a:rPr lang="ru-RU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32 урока усвоения новых знаний,</a:t>
            </a:r>
          </a:p>
          <a:p>
            <a:pPr algn="ctr"/>
            <a:r>
              <a:rPr lang="ru-RU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3 урока закрепления знаний, </a:t>
            </a:r>
          </a:p>
          <a:p>
            <a:pPr algn="ctr"/>
            <a:r>
              <a:rPr lang="ru-RU" b="1" i="1">
                <a:solidFill>
                  <a:srgbClr val="002060"/>
                </a:solidFill>
                <a:latin typeface="Times New Roman" charset="0"/>
                <a:ea typeface="Arial" charset="0"/>
              </a:rPr>
              <a:t>5 уроков обобщения и систематизации знаний</a:t>
            </a:r>
          </a:p>
          <a:p>
            <a:pPr algn="ctr"/>
            <a:endParaRPr lang="ru-RU" sz="1000" b="1" i="1">
              <a:solidFill>
                <a:srgbClr val="002060"/>
              </a:solidFill>
              <a:latin typeface="Times New Roman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087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2404" y="627280"/>
            <a:ext cx="7634941" cy="34163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800000"/>
                </a:solidFill>
                <a:latin typeface="Calibri"/>
              </a:rPr>
              <a:t>П</a:t>
            </a:r>
            <a:r>
              <a:rPr lang="ru-RU" sz="3600" b="1" dirty="0" smtClean="0">
                <a:solidFill>
                  <a:srgbClr val="800000"/>
                </a:solidFill>
                <a:latin typeface="Calibri"/>
              </a:rPr>
              <a:t>рограмма </a:t>
            </a:r>
            <a:r>
              <a:rPr lang="ru-RU" sz="3600" b="1" dirty="0">
                <a:solidFill>
                  <a:srgbClr val="800000"/>
                </a:solidFill>
                <a:latin typeface="Calibri"/>
              </a:rPr>
              <a:t>деятельности внутришкольных </a:t>
            </a:r>
            <a:r>
              <a:rPr lang="ru-RU" sz="3600" b="1" dirty="0" smtClean="0">
                <a:solidFill>
                  <a:srgbClr val="800000"/>
                </a:solidFill>
                <a:latin typeface="Calibri"/>
              </a:rPr>
              <a:t>методических систем</a:t>
            </a: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Calibri"/>
              </a:rPr>
              <a:t> </a:t>
            </a:r>
            <a:r>
              <a:rPr lang="ru-RU" sz="3600" b="1" dirty="0">
                <a:solidFill>
                  <a:srgbClr val="800000"/>
                </a:solidFill>
                <a:latin typeface="Calibri"/>
              </a:rPr>
              <a:t>на этапе введения </a:t>
            </a:r>
            <a:r>
              <a:rPr lang="ru-RU" sz="3600" b="1" dirty="0" smtClean="0">
                <a:solidFill>
                  <a:srgbClr val="800000"/>
                </a:solidFill>
                <a:latin typeface="Calibri"/>
              </a:rPr>
              <a:t>ФГОС и </a:t>
            </a:r>
            <a:r>
              <a:rPr lang="ru-RU" sz="3600" b="1" dirty="0" smtClean="0">
                <a:solidFill>
                  <a:srgbClr val="800000"/>
                </a:solidFill>
                <a:latin typeface="Calibri"/>
              </a:rPr>
              <a:t>Профстандарта </a:t>
            </a:r>
            <a:r>
              <a:rPr lang="ru-RU" sz="3600" b="1" dirty="0" smtClean="0">
                <a:solidFill>
                  <a:srgbClr val="800000"/>
                </a:solidFill>
                <a:latin typeface="Calibri"/>
              </a:rPr>
              <a:t>педагога </a:t>
            </a: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Calibri"/>
              </a:rPr>
              <a:t>в </a:t>
            </a:r>
            <a:r>
              <a:rPr lang="ru-RU" sz="3600" b="1" dirty="0">
                <a:solidFill>
                  <a:srgbClr val="800000"/>
                </a:solidFill>
                <a:latin typeface="Calibri"/>
              </a:rPr>
              <a:t>формате Дорожной карты</a:t>
            </a:r>
            <a:r>
              <a:rPr lang="ru-RU" sz="3600" b="1" dirty="0" smtClean="0">
                <a:solidFill>
                  <a:srgbClr val="800000"/>
                </a:solidFill>
                <a:latin typeface="Calibri"/>
              </a:rPr>
              <a:t> </a:t>
            </a:r>
            <a:endParaRPr lang="ru-RU" sz="3600" b="1" dirty="0">
              <a:solidFill>
                <a:srgbClr val="800000"/>
              </a:solidFill>
              <a:latin typeface="Calibri"/>
            </a:endParaRPr>
          </a:p>
        </p:txBody>
      </p:sp>
      <p:pic>
        <p:nvPicPr>
          <p:cNvPr id="4" name="Изображение 3" descr="work-pr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53748"/>
            <a:ext cx="2547501" cy="2704353"/>
          </a:xfrm>
          <a:prstGeom prst="rect">
            <a:avLst/>
          </a:prstGeom>
        </p:spPr>
      </p:pic>
      <p:pic>
        <p:nvPicPr>
          <p:cNvPr id="6" name="Изображение 5" descr="zako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51" y="4392706"/>
            <a:ext cx="3057729" cy="246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9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8996" y="3098647"/>
            <a:ext cx="7418796" cy="35394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alibri"/>
              </a:rPr>
              <a:t>На этом этапе реализации Дорожной карты необходимо в каждой школе </a:t>
            </a:r>
            <a:r>
              <a:rPr lang="ru-RU" sz="2800" b="1" dirty="0">
                <a:solidFill>
                  <a:srgbClr val="800000"/>
                </a:solidFill>
              </a:rPr>
              <a:t>не </a:t>
            </a:r>
            <a:r>
              <a:rPr lang="ru-RU" sz="2800" b="1" dirty="0" smtClean="0">
                <a:solidFill>
                  <a:srgbClr val="800000"/>
                </a:solidFill>
              </a:rPr>
              <a:t>только </a:t>
            </a:r>
            <a:r>
              <a:rPr lang="ru-RU" sz="2800" b="1" dirty="0" smtClean="0">
                <a:solidFill>
                  <a:srgbClr val="800000"/>
                </a:solidFill>
                <a:latin typeface="Calibri"/>
              </a:rPr>
              <a:t>добиться </a:t>
            </a:r>
            <a:r>
              <a:rPr lang="ru-RU" sz="2800" b="1" u="sng" dirty="0" smtClean="0">
                <a:solidFill>
                  <a:srgbClr val="800000"/>
                </a:solidFill>
                <a:latin typeface="Calibri"/>
              </a:rPr>
              <a:t>единого </a:t>
            </a:r>
            <a:r>
              <a:rPr lang="ru-RU" sz="2800" b="1" u="sng" dirty="0">
                <a:solidFill>
                  <a:srgbClr val="800000"/>
                </a:solidFill>
                <a:latin typeface="Calibri"/>
              </a:rPr>
              <a:t>понимания, </a:t>
            </a:r>
            <a:endParaRPr lang="ru-RU" sz="2800" b="1" u="sng" dirty="0" smtClean="0">
              <a:solidFill>
                <a:srgbClr val="800000"/>
              </a:solidFill>
              <a:latin typeface="Calibri"/>
            </a:endParaRPr>
          </a:p>
          <a:p>
            <a:pPr algn="ctr"/>
            <a:r>
              <a:rPr lang="ru-RU" sz="2800" b="1" u="sng" dirty="0" smtClean="0">
                <a:solidFill>
                  <a:srgbClr val="800000"/>
                </a:solidFill>
                <a:latin typeface="Calibri"/>
              </a:rPr>
              <a:t>но </a:t>
            </a:r>
            <a:r>
              <a:rPr lang="ru-RU" sz="2800" b="1" u="sng" dirty="0">
                <a:solidFill>
                  <a:srgbClr val="800000"/>
                </a:solidFill>
                <a:latin typeface="Calibri"/>
              </a:rPr>
              <a:t>и насытить практическим содержанием </a:t>
            </a:r>
            <a:r>
              <a:rPr lang="ru-RU" sz="2800" b="1" dirty="0">
                <a:solidFill>
                  <a:srgbClr val="800000"/>
                </a:solidFill>
                <a:latin typeface="Calibri"/>
              </a:rPr>
              <a:t>следующие термины и понятия, использование которых обеспечивает осознание требований стандартов к деятельности каждого учителя: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7415" y="1350916"/>
            <a:ext cx="8023412" cy="13849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Calibri"/>
              </a:rPr>
              <a:t>На первом </a:t>
            </a:r>
            <a:r>
              <a:rPr lang="ru-RU" sz="2800" b="1" dirty="0">
                <a:solidFill>
                  <a:prstClr val="black"/>
                </a:solidFill>
                <a:latin typeface="Calibri"/>
              </a:rPr>
              <a:t>этапе реализации </a:t>
            </a:r>
            <a:r>
              <a:rPr lang="ru-RU" sz="2800" b="1" dirty="0" smtClean="0">
                <a:solidFill>
                  <a:prstClr val="black"/>
                </a:solidFill>
                <a:latin typeface="Calibri"/>
              </a:rPr>
              <a:t>Дорожной карты </a:t>
            </a:r>
            <a:r>
              <a:rPr lang="ru-RU" sz="2800" b="1" dirty="0">
                <a:solidFill>
                  <a:prstClr val="black"/>
                </a:solidFill>
                <a:latin typeface="Calibri"/>
              </a:rPr>
              <a:t>необходимо провести работу по </a:t>
            </a:r>
            <a:r>
              <a:rPr lang="ru-RU" sz="2800" b="1" dirty="0" smtClean="0">
                <a:solidFill>
                  <a:prstClr val="black"/>
                </a:solidFill>
                <a:latin typeface="Calibri"/>
              </a:rPr>
              <a:t>освоению учителями тезауруса </a:t>
            </a:r>
            <a:r>
              <a:rPr lang="ru-RU" sz="2800" b="1" dirty="0">
                <a:solidFill>
                  <a:prstClr val="black"/>
                </a:solidFill>
                <a:latin typeface="Calibri"/>
              </a:rPr>
              <a:t>этих документов.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54993" y="375655"/>
            <a:ext cx="1495183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prstClr val="black"/>
                </a:solidFill>
                <a:latin typeface="Calibri"/>
              </a:rPr>
              <a:t>Этап 1</a:t>
            </a:r>
            <a:endParaRPr lang="ru-RU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04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05491" y="3287978"/>
            <a:ext cx="266696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Компетентность </a:t>
            </a:r>
          </a:p>
        </p:txBody>
      </p:sp>
      <p:sp>
        <p:nvSpPr>
          <p:cNvPr id="6" name="Прямоугольник 5"/>
          <p:cNvSpPr/>
          <p:nvPr/>
        </p:nvSpPr>
        <p:spPr>
          <a:xfrm rot="20502924">
            <a:off x="482715" y="3043764"/>
            <a:ext cx="3339376" cy="523220"/>
          </a:xfrm>
          <a:prstGeom prst="rect">
            <a:avLst/>
          </a:prstGeom>
          <a:solidFill>
            <a:srgbClr val="E3FFC0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Учитель-управленец</a:t>
            </a:r>
          </a:p>
        </p:txBody>
      </p:sp>
      <p:sp>
        <p:nvSpPr>
          <p:cNvPr id="7" name="Прямоугольник 6"/>
          <p:cNvSpPr/>
          <p:nvPr/>
        </p:nvSpPr>
        <p:spPr>
          <a:xfrm rot="694294">
            <a:off x="5087599" y="1443615"/>
            <a:ext cx="3162444" cy="52322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Индивидуализация</a:t>
            </a:r>
          </a:p>
        </p:txBody>
      </p:sp>
      <p:sp>
        <p:nvSpPr>
          <p:cNvPr id="9" name="Прямоугольник 8"/>
          <p:cNvSpPr/>
          <p:nvPr/>
        </p:nvSpPr>
        <p:spPr>
          <a:xfrm rot="940939">
            <a:off x="5138157" y="2592859"/>
            <a:ext cx="457200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Внутренние и внешние ресурсы учебного успеха ученика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06825" y="403264"/>
            <a:ext cx="460805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Урок как социальный проект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32779" y="4854901"/>
            <a:ext cx="3382306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Сценирование урока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7051" y="2278698"/>
            <a:ext cx="4485122" cy="523220"/>
          </a:xfrm>
          <a:prstGeom prst="rect">
            <a:avLst/>
          </a:prstGeom>
          <a:solidFill>
            <a:srgbClr val="FFCCAD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Критериальное оценивание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 rot="21280582">
            <a:off x="74379" y="3947011"/>
            <a:ext cx="4572000" cy="18158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"/>
              </a:rPr>
              <a:t>Договорные отношения на основе принципа распределенной ответственности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33780" y="5697800"/>
            <a:ext cx="4572000" cy="954107"/>
          </a:xfrm>
          <a:prstGeom prst="rect">
            <a:avLst/>
          </a:prstGeom>
          <a:solidFill>
            <a:srgbClr val="F7FF85"/>
          </a:solidFill>
          <a:ln>
            <a:solidFill>
              <a:srgbClr val="4F81BD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"/>
              </a:rPr>
              <a:t>Критерии, показатели и уровневые дескрипторы</a:t>
            </a:r>
          </a:p>
        </p:txBody>
      </p:sp>
      <p:sp>
        <p:nvSpPr>
          <p:cNvPr id="17" name="Прямоугольник 16"/>
          <p:cNvSpPr/>
          <p:nvPr/>
        </p:nvSpPr>
        <p:spPr>
          <a:xfrm rot="20995751">
            <a:off x="-128189" y="504734"/>
            <a:ext cx="4572000" cy="13849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"/>
              </a:rPr>
              <a:t>Дидактический потенциал способов учебной деятельности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22571" y="4057180"/>
            <a:ext cx="578062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Метапредметность и метапредметы</a:t>
            </a:r>
          </a:p>
        </p:txBody>
      </p:sp>
      <p:sp>
        <p:nvSpPr>
          <p:cNvPr id="10" name="Прямоугольник 9"/>
          <p:cNvSpPr/>
          <p:nvPr/>
        </p:nvSpPr>
        <p:spPr>
          <a:xfrm rot="21047727">
            <a:off x="870140" y="5751934"/>
            <a:ext cx="4751446" cy="523220"/>
          </a:xfrm>
          <a:prstGeom prst="rect">
            <a:avLst/>
          </a:prstGeom>
          <a:solidFill>
            <a:srgbClr val="2CF2AF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Цели учения и цели обучения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5308" y="1477401"/>
            <a:ext cx="2186917" cy="523220"/>
          </a:xfrm>
          <a:prstGeom prst="rect">
            <a:avLst/>
          </a:prstGeom>
          <a:solidFill>
            <a:srgbClr val="89E5B2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Обучаемость</a:t>
            </a:r>
          </a:p>
        </p:txBody>
      </p:sp>
    </p:spTree>
    <p:extLst>
      <p:ext uri="{BB962C8B-B14F-4D97-AF65-F5344CB8AC3E}">
        <p14:creationId xmlns:p14="http://schemas.microsoft.com/office/powerpoint/2010/main" val="42141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6958" y="724985"/>
            <a:ext cx="7679765" cy="31085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"/>
              </a:rPr>
              <a:t>Для того, чтобы освоение терминов не стало мероприятием «ради галочки», организационные формы </a:t>
            </a:r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освоения 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смысла терминов на этом этапе реализации Дорожной карты </a:t>
            </a:r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должны 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быть деятельностными </a:t>
            </a:r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–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latin typeface="Calibri"/>
              </a:rPr>
              <a:t>деловые игры, кейсы и т.д.</a:t>
            </a:r>
          </a:p>
        </p:txBody>
      </p:sp>
      <p:pic>
        <p:nvPicPr>
          <p:cNvPr id="3" name="Изображение 2" descr="Без названия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8" y="4043259"/>
            <a:ext cx="2399180" cy="25604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Изображение 4" descr="Iskusstvo-obshheniy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20" y="4218399"/>
            <a:ext cx="4813168" cy="2206035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47754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717335"/>
            <a:ext cx="8972733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latin typeface="Arial Narrow" charset="0"/>
                <a:ea typeface="Arial" charset="0"/>
                <a:cs typeface="Arial" charset="0"/>
              </a:rPr>
              <a:t>«…методическая работа –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latin typeface="Arial Narrow" charset="0"/>
                <a:ea typeface="Arial" charset="0"/>
                <a:cs typeface="Arial" charset="0"/>
              </a:rPr>
              <a:t>это деятельность по обучению и развитию кадров,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latin typeface="Arial Narrow" charset="0"/>
                <a:ea typeface="Arial" charset="0"/>
                <a:cs typeface="Arial" charset="0"/>
              </a:rPr>
              <a:t>выявлению, обобщению и распространению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latin typeface="Arial Narrow" charset="0"/>
                <a:ea typeface="Arial" charset="0"/>
                <a:cs typeface="Arial" charset="0"/>
              </a:rPr>
              <a:t>наиболее ценного опыта, </a:t>
            </a:r>
            <a:endParaRPr lang="ru-RU" sz="3200" b="1" dirty="0" smtClean="0">
              <a:solidFill>
                <a:srgbClr val="000000"/>
              </a:solidFill>
              <a:latin typeface="Arial Narrow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Arial Narrow" charset="0"/>
                <a:ea typeface="Arial" charset="0"/>
                <a:cs typeface="Arial" charset="0"/>
              </a:rPr>
              <a:t>а </a:t>
            </a:r>
            <a:r>
              <a:rPr lang="ru-RU" sz="3200" b="1" dirty="0">
                <a:solidFill>
                  <a:srgbClr val="000000"/>
                </a:solidFill>
                <a:latin typeface="Arial Narrow" charset="0"/>
                <a:ea typeface="Arial" charset="0"/>
                <a:cs typeface="Arial" charset="0"/>
              </a:rPr>
              <a:t>также созданию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latin typeface="Arial Narrow" charset="0"/>
                <a:ea typeface="Arial" charset="0"/>
                <a:cs typeface="Arial" charset="0"/>
              </a:rPr>
              <a:t>собственных методических разработок </a:t>
            </a:r>
            <a:endParaRPr lang="ru-RU" sz="3200" dirty="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200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»</a:t>
            </a:r>
            <a:r>
              <a:rPr lang="ru-RU" sz="3200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.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200" b="1" i="1" dirty="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Н. Немова “</a:t>
            </a:r>
            <a:r>
              <a:rPr lang="ru-RU" sz="3200" b="1" i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Управление методической 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работой в школе», 1998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5038" y="3793518"/>
            <a:ext cx="6666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C80000"/>
                </a:solidFill>
              </a:rPr>
              <a:t>для обеспечение качества образовательного процесса </a:t>
            </a:r>
            <a:endParaRPr lang="ru-RU" sz="3200" b="1" u="sng" dirty="0">
              <a:solidFill>
                <a:srgbClr val="C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45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5339" y="510099"/>
            <a:ext cx="1496912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prstClr val="black"/>
                </a:solidFill>
                <a:latin typeface="Calibri"/>
              </a:rPr>
              <a:t>Этап 2. </a:t>
            </a:r>
            <a:endParaRPr lang="ru-RU" sz="28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472" y="1431511"/>
            <a:ext cx="8471649" cy="18158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alibri"/>
              </a:rPr>
              <a:t>На этом этапе необходимо выявить – какие ресурсы необходимо освоить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alibri"/>
              </a:rPr>
              <a:t>КАЖДОМУ учителю </a:t>
            </a:r>
          </a:p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alibri"/>
              </a:rPr>
              <a:t>для реализации требований ФГОС и профстандарта</a:t>
            </a:r>
            <a:endParaRPr lang="ru-RU" sz="2800" b="1" dirty="0">
              <a:solidFill>
                <a:srgbClr val="800000"/>
              </a:solidFill>
              <a:latin typeface="Calibri"/>
            </a:endParaRPr>
          </a:p>
        </p:txBody>
      </p:sp>
      <p:pic>
        <p:nvPicPr>
          <p:cNvPr id="8" name="Изображение 7" descr="lg_cb507019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20" y="3630806"/>
            <a:ext cx="3585883" cy="358588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6052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Прямоугольник 1"/>
          <p:cNvSpPr>
            <a:spLocks noChangeArrowheads="1"/>
          </p:cNvSpPr>
          <p:nvPr/>
        </p:nvSpPr>
        <p:spPr bwMode="auto">
          <a:xfrm>
            <a:off x="-288130" y="29640"/>
            <a:ext cx="7993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Объекты управления, в которых происходят изменения</a:t>
            </a:r>
            <a:endParaRPr lang="ru-RU" sz="2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3058" name="Прямоугольник 2"/>
          <p:cNvSpPr>
            <a:spLocks noChangeArrowheads="1"/>
          </p:cNvSpPr>
          <p:nvPr/>
        </p:nvSpPr>
        <p:spPr bwMode="auto">
          <a:xfrm>
            <a:off x="395339" y="1052615"/>
            <a:ext cx="7309643" cy="83099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xtLst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ru-RU" sz="2400" b="1" dirty="0">
                <a:solidFill>
                  <a:srgbClr val="A60000"/>
                </a:solidFill>
                <a:latin typeface="Arial" charset="0"/>
                <a:ea typeface="Arial" charset="0"/>
                <a:cs typeface="Arial" charset="0"/>
              </a:rPr>
              <a:t>система оценивания образовательных достижений учащихся</a:t>
            </a:r>
          </a:p>
        </p:txBody>
      </p:sp>
      <p:sp>
        <p:nvSpPr>
          <p:cNvPr id="173059" name="Прямоугольник 3"/>
          <p:cNvSpPr>
            <a:spLocks noChangeArrowheads="1"/>
          </p:cNvSpPr>
          <p:nvPr/>
        </p:nvSpPr>
        <p:spPr bwMode="auto">
          <a:xfrm>
            <a:off x="3567162" y="2550420"/>
            <a:ext cx="4929555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ru-RU" sz="24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урок как социальный проект</a:t>
            </a:r>
            <a:r>
              <a:rPr lang="ru-RU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3060" name="Прямоугольник 4"/>
          <p:cNvSpPr>
            <a:spLocks noChangeArrowheads="1"/>
          </p:cNvSpPr>
          <p:nvPr/>
        </p:nvSpPr>
        <p:spPr bwMode="auto">
          <a:xfrm>
            <a:off x="3708400" y="3599550"/>
            <a:ext cx="4532010" cy="461665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  <a:extLst/>
        </p:spPr>
        <p:txBody>
          <a:bodyPr wrap="non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ru-RU" sz="24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внеурочная деятельность</a:t>
            </a:r>
            <a:r>
              <a:rPr lang="ru-RU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3061" name="Прямоугольник 5"/>
          <p:cNvSpPr>
            <a:spLocks noChangeArrowheads="1"/>
          </p:cNvSpPr>
          <p:nvPr/>
        </p:nvSpPr>
        <p:spPr bwMode="auto">
          <a:xfrm>
            <a:off x="3043238" y="4810227"/>
            <a:ext cx="3685624" cy="461665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xtLst/>
        </p:spPr>
        <p:txBody>
          <a:bodyPr wrap="non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ru-RU" sz="24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оснащение кабинета</a:t>
            </a:r>
            <a:r>
              <a:rPr lang="ru-RU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3062" name="Прямоугольник 6"/>
          <p:cNvSpPr>
            <a:spLocks noChangeArrowheads="1"/>
          </p:cNvSpPr>
          <p:nvPr/>
        </p:nvSpPr>
        <p:spPr bwMode="auto">
          <a:xfrm>
            <a:off x="1602467" y="6014713"/>
            <a:ext cx="5493812" cy="461665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xtLst/>
        </p:spPr>
        <p:txBody>
          <a:bodyPr wrap="non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ru-RU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п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едагогическое взаимодействие</a:t>
            </a:r>
            <a:r>
              <a:rPr lang="ru-RU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73063" name="Изображение 5" descr="Macintosh HD:Users:macbook:Desktop:30.08.12 Все мамины документы:12. Картинки, гифчики:MS:SCRBEANS:ANALYZE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07" y="716616"/>
            <a:ext cx="1281113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4" name="Изображение 4" descr="Macintosh HD:Users:macbook:Desktop:30.08.12 Все мамины документы:12. Картинки, гифчики:MS:SCRBEANS:AMSHAKE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1" y="5319770"/>
            <a:ext cx="1318804" cy="136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5" name="Изображение 4" descr="Macintosh HD:Users:macbook:Desktop:30.08.12 Все мамины документы:12. Картинки, гифчики:MS:SCRBEANS:NEWPLAN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1916113"/>
            <a:ext cx="24320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Picture 6" descr="NEEDHEL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88" y="4061506"/>
            <a:ext cx="205263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44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9412" y="473361"/>
            <a:ext cx="8890000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Организационными 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формами реализации второго этапа Дорожной карты должны быть</a:t>
            </a:r>
            <a:r>
              <a:rPr lang="ru-RU" sz="2800" b="1" u="sng" dirty="0">
                <a:solidFill>
                  <a:srgbClr val="800000"/>
                </a:solidFill>
                <a:latin typeface="Calibri"/>
              </a:rPr>
              <a:t> </a:t>
            </a:r>
            <a:endParaRPr lang="ru-RU" sz="2800" b="1" u="sng" dirty="0" smtClean="0">
              <a:solidFill>
                <a:srgbClr val="800000"/>
              </a:solidFill>
              <a:latin typeface="Calibri"/>
            </a:endParaRPr>
          </a:p>
          <a:p>
            <a:pPr algn="ctr"/>
            <a:r>
              <a:rPr lang="ru-RU" sz="2800" b="1" u="sng" dirty="0" smtClean="0">
                <a:solidFill>
                  <a:srgbClr val="800000"/>
                </a:solidFill>
                <a:latin typeface="Calibri"/>
              </a:rPr>
              <a:t>активные </a:t>
            </a:r>
            <a:r>
              <a:rPr lang="ru-RU" sz="2800" b="1" u="sng" dirty="0">
                <a:solidFill>
                  <a:srgbClr val="800000"/>
                </a:solidFill>
                <a:latin typeface="Calibri"/>
              </a:rPr>
              <a:t>деятельностные игры,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 </a:t>
            </a:r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ru-RU" sz="2800" b="1" u="sng" dirty="0" smtClean="0">
                <a:solidFill>
                  <a:srgbClr val="800000"/>
                </a:solidFill>
                <a:latin typeface="Calibri"/>
              </a:rPr>
              <a:t>практико</a:t>
            </a:r>
            <a:r>
              <a:rPr lang="ru-RU" sz="2800" b="1" u="sng" dirty="0">
                <a:solidFill>
                  <a:srgbClr val="800000"/>
                </a:solidFill>
                <a:latin typeface="Calibri"/>
              </a:rPr>
              <a:t>-ориентированные </a:t>
            </a:r>
            <a:r>
              <a:rPr lang="ru-RU" sz="2800" b="1" u="sng" dirty="0" smtClean="0">
                <a:solidFill>
                  <a:srgbClr val="800000"/>
                </a:solidFill>
                <a:latin typeface="Calibri"/>
              </a:rPr>
              <a:t>семинары</a:t>
            </a:r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, 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в процессе которых </a:t>
            </a:r>
            <a:r>
              <a:rPr lang="ru-RU" sz="2800" b="1" u="sng" dirty="0" smtClean="0">
                <a:solidFill>
                  <a:srgbClr val="800000"/>
                </a:solidFill>
                <a:latin typeface="Calibri"/>
              </a:rPr>
              <a:t>КАЖДЫЙ учитель </a:t>
            </a:r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выявляет:</a:t>
            </a:r>
          </a:p>
          <a:p>
            <a:pPr algn="ctr"/>
            <a:endParaRPr lang="ru-RU" sz="2800" dirty="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Wingdings" charset="2"/>
              <a:buChar char="ü"/>
            </a:pPr>
            <a:r>
              <a:rPr lang="ru-RU" sz="2800" b="1" i="1" dirty="0" smtClean="0">
                <a:solidFill>
                  <a:prstClr val="black"/>
                </a:solidFill>
                <a:latin typeface="Calibri"/>
              </a:rPr>
              <a:t>какие </a:t>
            </a:r>
            <a:r>
              <a:rPr lang="ru-RU" sz="2800" b="1" i="1" u="sng" dirty="0" smtClean="0">
                <a:solidFill>
                  <a:srgbClr val="FF0000"/>
                </a:solidFill>
                <a:latin typeface="Calibri"/>
              </a:rPr>
              <a:t>объекты</a:t>
            </a:r>
            <a:r>
              <a:rPr lang="ru-RU" sz="2800" b="1" i="1" dirty="0" smtClean="0">
                <a:solidFill>
                  <a:prstClr val="black"/>
                </a:solidFill>
                <a:latin typeface="Calibri"/>
              </a:rPr>
              <a:t> управления в его деятельности нуждаются в обновлении, развитии; </a:t>
            </a:r>
            <a:endParaRPr lang="ru-RU" sz="2800" b="1" i="1" dirty="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Wingdings" charset="2"/>
              <a:buChar char="ü"/>
            </a:pPr>
            <a:r>
              <a:rPr lang="ru-RU" sz="2800" b="1" i="1" dirty="0" smtClean="0">
                <a:solidFill>
                  <a:prstClr val="black"/>
                </a:solidFill>
                <a:latin typeface="Calibri"/>
              </a:rPr>
              <a:t>какие </a:t>
            </a:r>
            <a:r>
              <a:rPr lang="ru-RU" sz="2800" b="1" i="1" u="sng" dirty="0" smtClean="0">
                <a:solidFill>
                  <a:srgbClr val="FF0000"/>
                </a:solidFill>
                <a:latin typeface="Calibri"/>
              </a:rPr>
              <a:t>функции управления </a:t>
            </a:r>
            <a:r>
              <a:rPr lang="ru-RU" sz="2800" b="1" i="1" dirty="0" smtClean="0">
                <a:solidFill>
                  <a:prstClr val="black"/>
                </a:solidFill>
                <a:latin typeface="Calibri"/>
              </a:rPr>
              <a:t>«западают» в его работе;</a:t>
            </a:r>
          </a:p>
          <a:p>
            <a:pPr marL="457200" indent="-457200">
              <a:buFont typeface="Wingdings" charset="2"/>
              <a:buChar char="ü"/>
            </a:pPr>
            <a:r>
              <a:rPr lang="ru-RU" sz="2800" b="1" i="1" dirty="0" smtClean="0">
                <a:solidFill>
                  <a:prstClr val="black"/>
                </a:solidFill>
                <a:latin typeface="Calibri"/>
              </a:rPr>
              <a:t>какие </a:t>
            </a:r>
            <a:r>
              <a:rPr lang="ru-RU" sz="2800" b="1" i="1" u="sng" dirty="0" smtClean="0">
                <a:solidFill>
                  <a:srgbClr val="FF0000"/>
                </a:solidFill>
                <a:latin typeface="Calibri"/>
              </a:rPr>
              <a:t>ресурсы</a:t>
            </a:r>
            <a:r>
              <a:rPr lang="ru-RU" sz="2800" b="1" i="1" dirty="0" smtClean="0">
                <a:solidFill>
                  <a:prstClr val="black"/>
                </a:solidFill>
                <a:latin typeface="Calibri"/>
              </a:rPr>
              <a:t> необходимо учителю задействовать, чтобы реализовать требования этих документов </a:t>
            </a:r>
            <a:endParaRPr lang="ru-RU" sz="2800" b="1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97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882" y="1594090"/>
            <a:ext cx="7560237" cy="23083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ru-RU" sz="2400" b="1" dirty="0" smtClean="0">
                <a:solidFill>
                  <a:srgbClr val="800000"/>
                </a:solidFill>
                <a:latin typeface="Calibri"/>
              </a:rPr>
              <a:t>провести </a:t>
            </a:r>
            <a:r>
              <a:rPr lang="ru-RU" sz="2400" b="1" dirty="0">
                <a:solidFill>
                  <a:srgbClr val="800000"/>
                </a:solidFill>
                <a:latin typeface="Calibri"/>
              </a:rPr>
              <a:t>открытые уроки, внеурочные мероприятия, </a:t>
            </a:r>
            <a:endParaRPr lang="ru-RU" sz="2400" b="1" dirty="0" smtClean="0">
              <a:solidFill>
                <a:srgbClr val="800000"/>
              </a:solidFill>
              <a:latin typeface="Calibri"/>
            </a:endParaRPr>
          </a:p>
          <a:p>
            <a:pPr marL="342900" indent="-342900">
              <a:buFont typeface="Wingdings" charset="2"/>
              <a:buChar char="ü"/>
            </a:pPr>
            <a:endParaRPr lang="ru-RU" sz="2400" b="1" dirty="0">
              <a:solidFill>
                <a:srgbClr val="800000"/>
              </a:solidFill>
              <a:latin typeface="Calibri"/>
            </a:endParaRPr>
          </a:p>
          <a:p>
            <a:pPr marL="342900" indent="-342900">
              <a:buFont typeface="Wingdings" charset="2"/>
              <a:buChar char="ü"/>
            </a:pPr>
            <a:r>
              <a:rPr lang="ru-RU" sz="2400" b="1" dirty="0" smtClean="0">
                <a:solidFill>
                  <a:srgbClr val="800000"/>
                </a:solidFill>
                <a:latin typeface="Calibri"/>
              </a:rPr>
              <a:t>микроисследования качества оснащения кабинетов или качества урока с позиций здоровьесбережения, реализации принципа договорных отношений и т.д.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20810" y="430372"/>
            <a:ext cx="1306881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Calibri"/>
              </a:rPr>
              <a:t>Этап 3. </a:t>
            </a:r>
            <a:endParaRPr lang="ru-RU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4243" y="892037"/>
            <a:ext cx="372289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На этом этапе необходимо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0844" y="4302302"/>
            <a:ext cx="7037293" cy="23083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При этом </a:t>
            </a:r>
            <a:r>
              <a:rPr lang="ru-RU" sz="2400" b="1" u="sng" dirty="0" smtClean="0">
                <a:solidFill>
                  <a:prstClr val="black"/>
                </a:solidFill>
                <a:latin typeface="Calibri"/>
              </a:rPr>
              <a:t>выбор критериев оценки уроков или других объектов деятельности учителей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должен учитывать </a:t>
            </a:r>
          </a:p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Calibri"/>
              </a:rPr>
              <a:t>наиболее «западающие позиции»,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определенные таковыми в школе на предыдущих этапах Дорожной карты. 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65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180" y="1821797"/>
            <a:ext cx="8486589" cy="224676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alibri"/>
              </a:rPr>
              <a:t>Однако </a:t>
            </a:r>
            <a:r>
              <a:rPr lang="ru-RU" sz="2800" dirty="0">
                <a:latin typeface="Calibri"/>
              </a:rPr>
              <a:t>наибольший эффект достигается там, </a:t>
            </a:r>
            <a:endParaRPr lang="ru-RU" sz="2800" dirty="0" smtClean="0">
              <a:latin typeface="Calibri"/>
            </a:endParaRPr>
          </a:p>
          <a:p>
            <a:pPr algn="ctr"/>
            <a:r>
              <a:rPr lang="ru-RU" sz="2800" dirty="0" smtClean="0">
                <a:latin typeface="Calibri"/>
              </a:rPr>
              <a:t>где </a:t>
            </a:r>
            <a:r>
              <a:rPr lang="ru-RU" sz="2800" dirty="0">
                <a:latin typeface="Calibri"/>
              </a:rPr>
              <a:t>Дорожную карту реализуют в совместной деятельности педагоги и специалисты институтов повышения квалификации, методических центров, педагогических университетов.</a:t>
            </a:r>
            <a:r>
              <a:rPr lang="ru-RU" sz="2800" dirty="0" smtClean="0">
                <a:latin typeface="Calibri"/>
              </a:rPr>
              <a:t> </a:t>
            </a:r>
            <a:endParaRPr lang="ru-RU" sz="2800" dirty="0"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6119" y="80035"/>
            <a:ext cx="6917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alibri"/>
              </a:rPr>
              <a:t>Даже частичная реализация подобной Дорожной карты повышает компететность учителя, успешность его учеников. </a:t>
            </a:r>
            <a:endParaRPr lang="ru-RU" sz="2800" b="1" dirty="0">
              <a:solidFill>
                <a:srgbClr val="800000"/>
              </a:solidFill>
              <a:latin typeface="Calibri"/>
            </a:endParaRPr>
          </a:p>
        </p:txBody>
      </p:sp>
      <p:pic>
        <p:nvPicPr>
          <p:cNvPr id="4" name="Изображение 3" descr="2012033847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83" y="4068566"/>
            <a:ext cx="3526118" cy="264599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86516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719" y="2179286"/>
            <a:ext cx="8337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/>
                <a:cs typeface="Times New Roman"/>
              </a:rPr>
              <a:t>Галеева Н.Л. Качество </a:t>
            </a:r>
            <a:r>
              <a:rPr lang="ru-RU" sz="2400" b="1" dirty="0">
                <a:latin typeface="Times New Roman"/>
                <a:cs typeface="Times New Roman"/>
              </a:rPr>
              <a:t>управления научно-методической системой школы: критерии и показатели</a:t>
            </a:r>
            <a:r>
              <a:rPr lang="ru-RU" sz="2400" b="1" dirty="0">
                <a:latin typeface="Times New Roman"/>
                <a:cs typeface="Times New Roman"/>
              </a:rPr>
              <a:t> </a:t>
            </a:r>
            <a:r>
              <a:rPr lang="ru-RU" sz="2400" b="1" dirty="0">
                <a:latin typeface="Times New Roman"/>
                <a:cs typeface="Times New Roman"/>
              </a:rPr>
              <a:t>Перспективы развития современного образования: от дошкольного до высшего. </a:t>
            </a:r>
            <a:r>
              <a:rPr lang="ru-RU" sz="2400" dirty="0" smtClean="0">
                <a:latin typeface="Times New Roman"/>
                <a:cs typeface="Times New Roman"/>
              </a:rPr>
              <a:t>– </a:t>
            </a:r>
            <a:r>
              <a:rPr lang="ru-RU" sz="2400" dirty="0">
                <a:latin typeface="Times New Roman"/>
                <a:cs typeface="Times New Roman"/>
              </a:rPr>
              <a:t>С. 254 - 258 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719" y="4322103"/>
            <a:ext cx="8173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Королев А.А. Галеева Н.Л.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Управление 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качеством формирования метапредметных образовательных результатов на основе интеграции методической работы и мониторинговых технологий</a:t>
            </a:r>
            <a:r>
              <a:rPr lang="ru-RU" sz="2400" b="1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5227" y="250673"/>
            <a:ext cx="773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/>
                <a:cs typeface="Times New Roman"/>
              </a:rPr>
              <a:t>Сборник статей Девятых Всероссийских Шамовских педагогических чтений научной школы </a:t>
            </a:r>
          </a:p>
          <a:p>
            <a:pPr algn="ctr"/>
            <a:r>
              <a:rPr lang="ru-RU" sz="2400" b="1" dirty="0">
                <a:latin typeface="Times New Roman"/>
                <a:cs typeface="Times New Roman"/>
              </a:rPr>
              <a:t>Управления образовательными системами В 2ч</a:t>
            </a:r>
            <a:r>
              <a:rPr lang="ru-RU" sz="2400" b="1" dirty="0" smtClean="0">
                <a:latin typeface="Times New Roman"/>
                <a:cs typeface="Times New Roman"/>
              </a:rPr>
              <a:t>. - </a:t>
            </a:r>
            <a:r>
              <a:rPr lang="ru-RU" sz="2400" b="1" dirty="0">
                <a:latin typeface="Times New Roman"/>
                <a:cs typeface="Times New Roman"/>
              </a:rPr>
              <a:t>Ч1. – М.: МПГУ, 2017.</a:t>
            </a:r>
          </a:p>
        </p:txBody>
      </p:sp>
    </p:spTree>
    <p:extLst>
      <p:ext uri="{BB962C8B-B14F-4D97-AF65-F5344CB8AC3E}">
        <p14:creationId xmlns:p14="http://schemas.microsoft.com/office/powerpoint/2010/main" val="33121990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546" y="0"/>
            <a:ext cx="8705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/>
                <a:cs typeface="Times New Roman"/>
              </a:rPr>
              <a:t>Галеева Н.Л. </a:t>
            </a:r>
            <a:r>
              <a:rPr lang="ru-RU" sz="2400" dirty="0" smtClean="0">
                <a:latin typeface="Times New Roman"/>
                <a:ea typeface="Times New Roman"/>
              </a:rPr>
              <a:t>Методическая </a:t>
            </a:r>
            <a:r>
              <a:rPr lang="ru-RU" sz="2400" dirty="0">
                <a:latin typeface="Times New Roman"/>
                <a:ea typeface="Times New Roman"/>
              </a:rPr>
              <a:t>система как ресурс введения ФГОС и Профстандарта педагога в образовательное пространство школы</a:t>
            </a:r>
            <a:r>
              <a:rPr lang="ru-RU" sz="2400" dirty="0"/>
              <a:t> </a:t>
            </a:r>
            <a:r>
              <a:rPr lang="ru-RU" sz="2400" dirty="0">
                <a:latin typeface="Times New Roman"/>
                <a:ea typeface="Times New Roman"/>
              </a:rPr>
              <a:t>//Инновации и качество лицейского образования: идеи , опыт, практика,  Спецвыпуск, 2017. – С. 30-32</a:t>
            </a:r>
            <a:r>
              <a:rPr lang="ru-RU" sz="2400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418" y="1668875"/>
            <a:ext cx="870538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/>
                <a:cs typeface="Times New Roman"/>
              </a:rPr>
              <a:t>Галеева Н.Л. </a:t>
            </a:r>
            <a:r>
              <a:rPr lang="ru-RU" sz="2400" dirty="0" smtClean="0">
                <a:latin typeface="Times New Roman"/>
                <a:cs typeface="Times New Roman"/>
              </a:rPr>
              <a:t>Пять </a:t>
            </a:r>
            <a:r>
              <a:rPr lang="ru-RU" sz="2400" dirty="0">
                <a:latin typeface="Times New Roman"/>
                <a:cs typeface="Times New Roman"/>
              </a:rPr>
              <a:t>правил реализации социально ориентированной модели </a:t>
            </a:r>
            <a:r>
              <a:rPr lang="ru-RU" sz="2400" dirty="0" smtClean="0">
                <a:latin typeface="Times New Roman"/>
                <a:cs typeface="Times New Roman"/>
              </a:rPr>
              <a:t>управления школой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// Народное образование, 2016.- №. 7 -8. – С. 89-93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18" y="2986871"/>
            <a:ext cx="887247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/>
                <a:cs typeface="Times New Roman"/>
              </a:rPr>
              <a:t>Галеева Н.Л. </a:t>
            </a:r>
            <a:r>
              <a:rPr lang="ru-RU" sz="2400" dirty="0" smtClean="0">
                <a:latin typeface="Times New Roman"/>
                <a:cs typeface="Times New Roman"/>
              </a:rPr>
              <a:t>Оценивание </a:t>
            </a:r>
            <a:r>
              <a:rPr lang="ru-RU" sz="2400" dirty="0">
                <a:latin typeface="Times New Roman"/>
                <a:cs typeface="Times New Roman"/>
              </a:rPr>
              <a:t>качества образовательных достижений школьников в соответствии с требованиями ФГОС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//Методическая работа в школе. - № 1, 2015. – С. 25-33 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18" y="4249407"/>
            <a:ext cx="903539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/>
                <a:cs typeface="Times New Roman"/>
              </a:rPr>
              <a:t>Галеева Н.Л. Материалы </a:t>
            </a:r>
            <a:r>
              <a:rPr lang="ru-RU" sz="2400" dirty="0">
                <a:latin typeface="Times New Roman"/>
                <a:cs typeface="Times New Roman"/>
              </a:rPr>
              <a:t>модуля «Развитие профессиональной компетентности педагогов, реализующих требования ФГОС» 4 лекции</a:t>
            </a:r>
            <a:r>
              <a:rPr lang="ru-RU" sz="2400" dirty="0">
                <a:latin typeface="Times New Roman"/>
                <a:cs typeface="Times New Roman"/>
              </a:rPr>
              <a:t> – М.: Педагогический̆ университет «Первое сентября», 2013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18" y="5657672"/>
            <a:ext cx="895184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/>
                <a:cs typeface="Times New Roman"/>
              </a:rPr>
              <a:t>Галеева Н.Л. </a:t>
            </a:r>
            <a:r>
              <a:rPr lang="ru-RU" sz="2400" dirty="0" smtClean="0">
                <a:latin typeface="Times New Roman"/>
                <a:cs typeface="Times New Roman"/>
              </a:rPr>
              <a:t>«</a:t>
            </a:r>
            <a:r>
              <a:rPr lang="ru-RU" sz="2400" dirty="0">
                <a:latin typeface="Times New Roman"/>
                <a:cs typeface="Times New Roman"/>
              </a:rPr>
              <a:t>Примеряем» Профстандарт. Апробированный вариант  внутришкольного обучающего семинара//Управление школой, ПС. - 2014. - №11. - С. 28-35   </a:t>
            </a:r>
            <a:endParaRPr lang="ru-RU" sz="2400" dirty="0"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20811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4" descr="D:\Все мамины документы\12. Картинки, гифчики\картинки для презентаций\КАНЦЕЛЯРИЯ\stock-vector-back-to-school-vector-background-59502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4" y="-1586"/>
            <a:ext cx="6786562" cy="708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2928989" y="2571851"/>
            <a:ext cx="3214687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smtClean="0">
                <a:solidFill>
                  <a:prstClr val="black"/>
                </a:solidFill>
                <a:latin typeface="Bookman Old Style" charset="0"/>
                <a:cs typeface="+mn-cs"/>
              </a:rPr>
              <a:t>Спасибо </a:t>
            </a:r>
          </a:p>
          <a:p>
            <a:pPr algn="ctr" eaLnBrk="1" hangingPunct="1">
              <a:defRPr/>
            </a:pPr>
            <a:r>
              <a:rPr lang="ru-RU" sz="3600" b="1" smtClean="0">
                <a:solidFill>
                  <a:prstClr val="black"/>
                </a:solidFill>
                <a:latin typeface="Bookman Old Style" charset="0"/>
                <a:cs typeface="+mn-cs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0369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633" y="262011"/>
            <a:ext cx="4572000" cy="193899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/>
              <a:t>Как  изменилась деятельность методической системы школы с введением ФГОС и подготовкой к введению профстандарта педагога?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55157" y="1046841"/>
            <a:ext cx="4572000" cy="2308324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Arial Black"/>
                <a:cs typeface="Arial Black"/>
              </a:rPr>
              <a:t>Как связаны методическая работа с внутришкольной системой оценки качества образования (ВСОКО)?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7882" y="2991012"/>
            <a:ext cx="4572000" cy="181588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/>
              <a:t>Какую помощь методической системе школы могут оказать внешкольные структуры?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88633" y="4222437"/>
            <a:ext cx="4066433" cy="156966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/>
                <a:cs typeface="Arial"/>
              </a:rPr>
              <a:t>Какие интересные формы индивидуальной методической работы  реализуются в школе?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7882" y="5421719"/>
            <a:ext cx="4572000" cy="1200328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Arial"/>
                <a:cs typeface="Arial"/>
              </a:rPr>
              <a:t>Какие профессиональные конкурсы проводятся в школе?</a:t>
            </a:r>
          </a:p>
        </p:txBody>
      </p:sp>
    </p:spTree>
    <p:extLst>
      <p:ext uri="{BB962C8B-B14F-4D97-AF65-F5344CB8AC3E}">
        <p14:creationId xmlns:p14="http://schemas.microsoft.com/office/powerpoint/2010/main" val="3354183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есколько документов 11"/>
          <p:cNvSpPr/>
          <p:nvPr/>
        </p:nvSpPr>
        <p:spPr>
          <a:xfrm>
            <a:off x="2875563" y="1578772"/>
            <a:ext cx="3496340" cy="1969110"/>
          </a:xfrm>
          <a:prstGeom prst="flowChartMultidocumen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80000"/>
                </a:solidFill>
              </a:rPr>
              <a:t>Научно-методическая система </a:t>
            </a:r>
          </a:p>
          <a:p>
            <a:pPr algn="ctr"/>
            <a:r>
              <a:rPr lang="ru-RU" b="1" dirty="0">
                <a:solidFill>
                  <a:srgbClr val="C80000"/>
                </a:solidFill>
              </a:rPr>
              <a:t>школы ( НМС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8955" y="179008"/>
            <a:ext cx="3624778" cy="64633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Государство (законы, стандарты, инструктивные письма)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9044" y="456005"/>
            <a:ext cx="28969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Социум: работодатели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99895" y="951788"/>
            <a:ext cx="9361629" cy="52322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Заказчики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результатов 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условий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школьного образования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4974416"/>
            <a:ext cx="9261734" cy="52322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Заказчики 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условий 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результатов 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школьного образования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8118" y="6098168"/>
            <a:ext cx="2540199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Обучающиеся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232025" y="6098168"/>
            <a:ext cx="20300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Семья</a:t>
            </a:r>
            <a:endParaRPr lang="ru-RU" dirty="0"/>
          </a:p>
        </p:txBody>
      </p:sp>
      <p:sp>
        <p:nvSpPr>
          <p:cNvPr id="11" name="Восьмиугольник 10"/>
          <p:cNvSpPr/>
          <p:nvPr/>
        </p:nvSpPr>
        <p:spPr>
          <a:xfrm>
            <a:off x="2362311" y="3695147"/>
            <a:ext cx="4124254" cy="914400"/>
          </a:xfrm>
          <a:prstGeom prst="octagon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C9"/>
                </a:solidFill>
              </a:rPr>
              <a:t>Педагогическая деятельность в образовательной организации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5568" y="1874024"/>
            <a:ext cx="2368949" cy="1200329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Передовой педагогический опыт, новые методики, технологии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6835703" y="1874024"/>
            <a:ext cx="2140617" cy="92333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Педагогика и психология, дидактика ЛОО</a:t>
            </a:r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 rot="1771982">
            <a:off x="2416907" y="2053134"/>
            <a:ext cx="813435" cy="3281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9049197">
            <a:off x="6172112" y="2057668"/>
            <a:ext cx="813435" cy="3281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Скругленная соединительная линия 43"/>
          <p:cNvCxnSpPr>
            <a:endCxn id="11" idx="1"/>
          </p:cNvCxnSpPr>
          <p:nvPr/>
        </p:nvCxnSpPr>
        <p:spPr>
          <a:xfrm rot="5400000" flipH="1" flipV="1">
            <a:off x="5504290" y="5130952"/>
            <a:ext cx="1771396" cy="193153"/>
          </a:xfrm>
          <a:prstGeom prst="curvedConnector4">
            <a:avLst>
              <a:gd name="adj1" fmla="val 36801"/>
              <a:gd name="adj2" fmla="val 44000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Скругленная соединительная линия 49"/>
          <p:cNvCxnSpPr>
            <a:stCxn id="9" idx="0"/>
            <a:endCxn id="11" idx="4"/>
          </p:cNvCxnSpPr>
          <p:nvPr/>
        </p:nvCxnSpPr>
        <p:spPr>
          <a:xfrm rot="16200000" flipV="1">
            <a:off x="1837044" y="4866995"/>
            <a:ext cx="1756440" cy="705906"/>
          </a:xfrm>
          <a:prstGeom prst="curvedConnector4">
            <a:avLst>
              <a:gd name="adj1" fmla="val 42376"/>
              <a:gd name="adj2" fmla="val 14357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Скругленная соединительная линия 58"/>
          <p:cNvCxnSpPr>
            <a:stCxn id="5" idx="1"/>
            <a:endCxn id="11" idx="5"/>
          </p:cNvCxnSpPr>
          <p:nvPr/>
        </p:nvCxnSpPr>
        <p:spPr>
          <a:xfrm rot="10800000" flipH="1" flipV="1">
            <a:off x="999004" y="502172"/>
            <a:ext cx="1363357" cy="3460794"/>
          </a:xfrm>
          <a:prstGeom prst="curvedConnector3">
            <a:avLst>
              <a:gd name="adj1" fmla="val -1676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60"/>
          <p:cNvCxnSpPr>
            <a:stCxn id="6" idx="3"/>
            <a:endCxn id="11" idx="0"/>
          </p:cNvCxnSpPr>
          <p:nvPr/>
        </p:nvCxnSpPr>
        <p:spPr>
          <a:xfrm flipH="1">
            <a:off x="6486566" y="640773"/>
            <a:ext cx="1419447" cy="3322295"/>
          </a:xfrm>
          <a:prstGeom prst="curvedConnector3">
            <a:avLst>
              <a:gd name="adj1" fmla="val -1610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Стрелка вправо 77"/>
          <p:cNvSpPr/>
          <p:nvPr/>
        </p:nvSpPr>
        <p:spPr>
          <a:xfrm rot="4064733">
            <a:off x="3076932" y="1308053"/>
            <a:ext cx="1306590" cy="3924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трелка вправо 78"/>
          <p:cNvSpPr/>
          <p:nvPr/>
        </p:nvSpPr>
        <p:spPr>
          <a:xfrm rot="6463677">
            <a:off x="4713051" y="1278775"/>
            <a:ext cx="1306590" cy="3924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трелка вправо 79"/>
          <p:cNvSpPr/>
          <p:nvPr/>
        </p:nvSpPr>
        <p:spPr>
          <a:xfrm rot="14520599">
            <a:off x="4438464" y="4570444"/>
            <a:ext cx="2683810" cy="3924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трелка вправо 80"/>
          <p:cNvSpPr/>
          <p:nvPr/>
        </p:nvSpPr>
        <p:spPr>
          <a:xfrm rot="17419208">
            <a:off x="1935201" y="4645944"/>
            <a:ext cx="2745153" cy="4012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6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5" grpId="0" animBg="1"/>
      <p:bldP spid="36" grpId="0" animBg="1"/>
      <p:bldP spid="41" grpId="0" animBg="1"/>
      <p:bldP spid="42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27527951"/>
              </p:ext>
            </p:extLst>
          </p:nvPr>
        </p:nvGraphicFramePr>
        <p:xfrm>
          <a:off x="39" y="908262"/>
          <a:ext cx="9143999" cy="597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" y="17949"/>
            <a:ext cx="9143998" cy="83099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ru-RU" sz="24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8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ять правил </a:t>
            </a:r>
            <a:r>
              <a:rPr lang="ru-RU" sz="24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8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социально ориентированной модели управления </a:t>
            </a: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8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в </a:t>
            </a: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8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школе //Народное </a:t>
            </a: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8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образование, 2016.- №. 7 -8. – С. 89-93 </a:t>
            </a:r>
            <a:endParaRPr lang="ru-RU" sz="2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8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790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резентация- «Мозговой штурм»">
  <a:themeElements>
    <a:clrScheme name="Презентация- «Мозговой штурм» 1">
      <a:dk1>
        <a:srgbClr val="FFCC00"/>
      </a:dk1>
      <a:lt1>
        <a:srgbClr val="F8F8F8"/>
      </a:lt1>
      <a:dk2>
        <a:srgbClr val="000000"/>
      </a:dk2>
      <a:lt2>
        <a:srgbClr val="6666FF"/>
      </a:lt2>
      <a:accent1>
        <a:srgbClr val="669900"/>
      </a:accent1>
      <a:accent2>
        <a:srgbClr val="006600"/>
      </a:accent2>
      <a:accent3>
        <a:srgbClr val="AAAAAA"/>
      </a:accent3>
      <a:accent4>
        <a:srgbClr val="D4D4D4"/>
      </a:accent4>
      <a:accent5>
        <a:srgbClr val="B8CAAA"/>
      </a:accent5>
      <a:accent6>
        <a:srgbClr val="005C00"/>
      </a:accent6>
      <a:hlink>
        <a:srgbClr val="0099FF"/>
      </a:hlink>
      <a:folHlink>
        <a:srgbClr val="669900"/>
      </a:folHlink>
    </a:clrScheme>
    <a:fontScheme name="Презентация- «Мозговой штурм»">
      <a:majorFont>
        <a:latin typeface="Century Gothic"/>
        <a:ea typeface="Arial"/>
        <a:cs typeface=""/>
      </a:majorFont>
      <a:minorFont>
        <a:latin typeface="Century Gothic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</a:defRPr>
        </a:defPPr>
      </a:lstStyle>
    </a:lnDef>
  </a:objectDefaults>
  <a:extraClrSchemeLst>
    <a:extraClrScheme>
      <a:clrScheme name="Презентация- «Мозговой штурм» 1">
        <a:dk1>
          <a:srgbClr val="FFCC00"/>
        </a:dk1>
        <a:lt1>
          <a:srgbClr val="F8F8F8"/>
        </a:lt1>
        <a:dk2>
          <a:srgbClr val="000000"/>
        </a:dk2>
        <a:lt2>
          <a:srgbClr val="6666FF"/>
        </a:lt2>
        <a:accent1>
          <a:srgbClr val="669900"/>
        </a:accent1>
        <a:accent2>
          <a:srgbClr val="006600"/>
        </a:accent2>
        <a:accent3>
          <a:srgbClr val="AAAAAA"/>
        </a:accent3>
        <a:accent4>
          <a:srgbClr val="D4D4D4"/>
        </a:accent4>
        <a:accent5>
          <a:srgbClr val="B8CAAA"/>
        </a:accent5>
        <a:accent6>
          <a:srgbClr val="005C00"/>
        </a:accent6>
        <a:hlink>
          <a:srgbClr val="0099FF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- «Мозговой штурм» 2">
        <a:dk1>
          <a:srgbClr val="868686"/>
        </a:dk1>
        <a:lt1>
          <a:srgbClr val="FFFFFF"/>
        </a:lt1>
        <a:dk2>
          <a:srgbClr val="009999"/>
        </a:dk2>
        <a:lt2>
          <a:srgbClr val="6600FF"/>
        </a:lt2>
        <a:accent1>
          <a:srgbClr val="9999FF"/>
        </a:accent1>
        <a:accent2>
          <a:srgbClr val="CBCBCB"/>
        </a:accent2>
        <a:accent3>
          <a:srgbClr val="FFFFFF"/>
        </a:accent3>
        <a:accent4>
          <a:srgbClr val="727272"/>
        </a:accent4>
        <a:accent5>
          <a:srgbClr val="CACAFF"/>
        </a:accent5>
        <a:accent6>
          <a:srgbClr val="B8B8B8"/>
        </a:accent6>
        <a:hlink>
          <a:srgbClr val="66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- «Мозговой штурм» 3">
        <a:dk1>
          <a:srgbClr val="1C1C1C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CBCBCB"/>
        </a:accent2>
        <a:accent3>
          <a:srgbClr val="FFFFFF"/>
        </a:accent3>
        <a:accent4>
          <a:srgbClr val="161616"/>
        </a:accent4>
        <a:accent5>
          <a:srgbClr val="EBEBEB"/>
        </a:accent5>
        <a:accent6>
          <a:srgbClr val="B8B8B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- «Мозговой штурм» 4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- «Мозговой штурм» 5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ст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_Презентация- «Мозговой штурм»">
  <a:themeElements>
    <a:clrScheme name="Презентация- «Мозговой штурм» 1">
      <a:dk1>
        <a:srgbClr val="FFCC00"/>
      </a:dk1>
      <a:lt1>
        <a:srgbClr val="F8F8F8"/>
      </a:lt1>
      <a:dk2>
        <a:srgbClr val="000000"/>
      </a:dk2>
      <a:lt2>
        <a:srgbClr val="6666FF"/>
      </a:lt2>
      <a:accent1>
        <a:srgbClr val="669900"/>
      </a:accent1>
      <a:accent2>
        <a:srgbClr val="006600"/>
      </a:accent2>
      <a:accent3>
        <a:srgbClr val="AAAAAA"/>
      </a:accent3>
      <a:accent4>
        <a:srgbClr val="D4D4D4"/>
      </a:accent4>
      <a:accent5>
        <a:srgbClr val="B8CAAA"/>
      </a:accent5>
      <a:accent6>
        <a:srgbClr val="005C00"/>
      </a:accent6>
      <a:hlink>
        <a:srgbClr val="0099FF"/>
      </a:hlink>
      <a:folHlink>
        <a:srgbClr val="669900"/>
      </a:folHlink>
    </a:clrScheme>
    <a:fontScheme name="Презентация- «Мозговой штурм»">
      <a:majorFont>
        <a:latin typeface="Century Gothic"/>
        <a:ea typeface="Arial"/>
        <a:cs typeface=""/>
      </a:majorFont>
      <a:minorFont>
        <a:latin typeface="Century Gothic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</a:defRPr>
        </a:defPPr>
      </a:lstStyle>
    </a:lnDef>
  </a:objectDefaults>
  <a:extraClrSchemeLst>
    <a:extraClrScheme>
      <a:clrScheme name="Презентация- «Мозговой штурм» 1">
        <a:dk1>
          <a:srgbClr val="FFCC00"/>
        </a:dk1>
        <a:lt1>
          <a:srgbClr val="F8F8F8"/>
        </a:lt1>
        <a:dk2>
          <a:srgbClr val="000000"/>
        </a:dk2>
        <a:lt2>
          <a:srgbClr val="6666FF"/>
        </a:lt2>
        <a:accent1>
          <a:srgbClr val="669900"/>
        </a:accent1>
        <a:accent2>
          <a:srgbClr val="006600"/>
        </a:accent2>
        <a:accent3>
          <a:srgbClr val="AAAAAA"/>
        </a:accent3>
        <a:accent4>
          <a:srgbClr val="D4D4D4"/>
        </a:accent4>
        <a:accent5>
          <a:srgbClr val="B8CAAA"/>
        </a:accent5>
        <a:accent6>
          <a:srgbClr val="005C00"/>
        </a:accent6>
        <a:hlink>
          <a:srgbClr val="0099FF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- «Мозговой штурм» 2">
        <a:dk1>
          <a:srgbClr val="868686"/>
        </a:dk1>
        <a:lt1>
          <a:srgbClr val="FFFFFF"/>
        </a:lt1>
        <a:dk2>
          <a:srgbClr val="009999"/>
        </a:dk2>
        <a:lt2>
          <a:srgbClr val="6600FF"/>
        </a:lt2>
        <a:accent1>
          <a:srgbClr val="9999FF"/>
        </a:accent1>
        <a:accent2>
          <a:srgbClr val="CBCBCB"/>
        </a:accent2>
        <a:accent3>
          <a:srgbClr val="FFFFFF"/>
        </a:accent3>
        <a:accent4>
          <a:srgbClr val="727272"/>
        </a:accent4>
        <a:accent5>
          <a:srgbClr val="CACAFF"/>
        </a:accent5>
        <a:accent6>
          <a:srgbClr val="B8B8B8"/>
        </a:accent6>
        <a:hlink>
          <a:srgbClr val="66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- «Мозговой штурм» 3">
        <a:dk1>
          <a:srgbClr val="1C1C1C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CBCBCB"/>
        </a:accent2>
        <a:accent3>
          <a:srgbClr val="FFFFFF"/>
        </a:accent3>
        <a:accent4>
          <a:srgbClr val="161616"/>
        </a:accent4>
        <a:accent5>
          <a:srgbClr val="EBEBEB"/>
        </a:accent5>
        <a:accent6>
          <a:srgbClr val="B8B8B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- «Мозговой штурм» 4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- «Мозговой штурм» 5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3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15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16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Arial"/>
        <a:cs typeface=""/>
      </a:majorFont>
      <a:minorFont>
        <a:latin typeface="Times New Roman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Arial"/>
        <a:cs typeface=""/>
      </a:majorFont>
      <a:minorFont>
        <a:latin typeface="Times New Roman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Arial"/>
        <a:cs typeface=""/>
      </a:majorFont>
      <a:minorFont>
        <a:latin typeface="Times New Roman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Arial"/>
        <a:cs typeface=""/>
      </a:majorFont>
      <a:minorFont>
        <a:latin typeface="Times New Roman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2970</Words>
  <Application>Microsoft Macintosh PowerPoint</Application>
  <PresentationFormat>Экран (4:3)</PresentationFormat>
  <Paragraphs>452</Paragraphs>
  <Slides>67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31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99" baseType="lpstr">
      <vt:lpstr>5_Тема Office</vt:lpstr>
      <vt:lpstr>Презентация- «Мозговой штурм»</vt:lpstr>
      <vt:lpstr>1_Тема Office</vt:lpstr>
      <vt:lpstr>1_Оформление по умолчанию</vt:lpstr>
      <vt:lpstr>3_Оформление по умолчанию</vt:lpstr>
      <vt:lpstr>Оформление по умолчанию</vt:lpstr>
      <vt:lpstr>5_Оформление по умолчанию</vt:lpstr>
      <vt:lpstr>2_Оформление по умолчанию</vt:lpstr>
      <vt:lpstr>2_Тема Office</vt:lpstr>
      <vt:lpstr>4_Оформление по умолчанию</vt:lpstr>
      <vt:lpstr>Кнопка</vt:lpstr>
      <vt:lpstr>Тема Office</vt:lpstr>
      <vt:lpstr>3_Тема Office</vt:lpstr>
      <vt:lpstr>4_Тема Office</vt:lpstr>
      <vt:lpstr>6_Тема Office</vt:lpstr>
      <vt:lpstr>Палитра</vt:lpstr>
      <vt:lpstr>1_Палитра</vt:lpstr>
      <vt:lpstr>2_Палитра</vt:lpstr>
      <vt:lpstr>3_Палитра</vt:lpstr>
      <vt:lpstr>4_Палитра</vt:lpstr>
      <vt:lpstr>8_Тема Office</vt:lpstr>
      <vt:lpstr>9_Тема Office</vt:lpstr>
      <vt:lpstr>10_Тема Office</vt:lpstr>
      <vt:lpstr>11_Тема Office</vt:lpstr>
      <vt:lpstr>12_Тема Office</vt:lpstr>
      <vt:lpstr>1_Презентация- «Мозговой штурм»</vt:lpstr>
      <vt:lpstr>13_Тема Office</vt:lpstr>
      <vt:lpstr>14_Тема Office</vt:lpstr>
      <vt:lpstr>Край</vt:lpstr>
      <vt:lpstr>15_Тема Office</vt:lpstr>
      <vt:lpstr>16_Тема Office</vt:lpstr>
      <vt:lpstr>Документ</vt:lpstr>
      <vt:lpstr>Ресурсы управления качеством  внутришкольной методической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Внешние ресурсы реализации научно-методической работы в школе</vt:lpstr>
      <vt:lpstr>Внешние ресурсы реализации научно-методической работы в школе</vt:lpstr>
      <vt:lpstr>Внешние ресурсы реализации научно-методической работы в школе</vt:lpstr>
      <vt:lpstr>Внешние ресурсы реализации научно-методической работы в школе</vt:lpstr>
      <vt:lpstr>Внешние ресурсы реализации научно-методической работы в школе</vt:lpstr>
      <vt:lpstr>Внешние ресурсы реализации научно-методической работы в школе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Категории педагогов и мотивы их деятельности</vt:lpstr>
      <vt:lpstr>Творческие педагоги,  активные  профессионалы, креативные личности</vt:lpstr>
      <vt:lpstr>«Пунктуалы»</vt:lpstr>
      <vt:lpstr>«Хранители традиций»</vt:lpstr>
      <vt:lpstr>Презентация PowerPoint</vt:lpstr>
      <vt:lpstr>«Профессиональные конкурсы и индивидуальные методические темы в системе внутришкольной научно-методической работы»</vt:lpstr>
      <vt:lpstr>Презентация PowerPoint</vt:lpstr>
      <vt:lpstr>Конкурс «Учитель года»</vt:lpstr>
      <vt:lpstr>Лучший проект по самообразованию – темы года)</vt:lpstr>
      <vt:lpstr>Лучший проект по самообразованию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MacBook</dc:creator>
  <cp:lastModifiedBy>MacBook</cp:lastModifiedBy>
  <cp:revision>139</cp:revision>
  <dcterms:created xsi:type="dcterms:W3CDTF">2014-01-11T15:06:02Z</dcterms:created>
  <dcterms:modified xsi:type="dcterms:W3CDTF">2017-04-18T12:07:03Z</dcterms:modified>
</cp:coreProperties>
</file>